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1" r:id="rId2"/>
  </p:sldMasterIdLst>
  <p:notesMasterIdLst>
    <p:notesMasterId r:id="rId37"/>
  </p:notesMasterIdLst>
  <p:handoutMasterIdLst>
    <p:handoutMasterId r:id="rId38"/>
  </p:handoutMasterIdLst>
  <p:sldIdLst>
    <p:sldId id="303" r:id="rId3"/>
    <p:sldId id="304" r:id="rId4"/>
    <p:sldId id="310" r:id="rId5"/>
    <p:sldId id="256" r:id="rId6"/>
    <p:sldId id="271" r:id="rId7"/>
    <p:sldId id="258" r:id="rId8"/>
    <p:sldId id="261" r:id="rId9"/>
    <p:sldId id="282" r:id="rId10"/>
    <p:sldId id="293" r:id="rId11"/>
    <p:sldId id="296" r:id="rId12"/>
    <p:sldId id="306" r:id="rId13"/>
    <p:sldId id="274" r:id="rId14"/>
    <p:sldId id="307" r:id="rId15"/>
    <p:sldId id="297" r:id="rId16"/>
    <p:sldId id="268" r:id="rId17"/>
    <p:sldId id="288" r:id="rId18"/>
    <p:sldId id="287" r:id="rId19"/>
    <p:sldId id="298" r:id="rId20"/>
    <p:sldId id="299" r:id="rId21"/>
    <p:sldId id="300" r:id="rId22"/>
    <p:sldId id="305" r:id="rId23"/>
    <p:sldId id="308" r:id="rId24"/>
    <p:sldId id="312" r:id="rId25"/>
    <p:sldId id="311" r:id="rId26"/>
    <p:sldId id="309" r:id="rId27"/>
    <p:sldId id="319" r:id="rId28"/>
    <p:sldId id="313" r:id="rId29"/>
    <p:sldId id="320" r:id="rId30"/>
    <p:sldId id="314" r:id="rId31"/>
    <p:sldId id="321" r:id="rId32"/>
    <p:sldId id="315" r:id="rId33"/>
    <p:sldId id="318" r:id="rId34"/>
    <p:sldId id="316" r:id="rId35"/>
    <p:sldId id="317" r:id="rId36"/>
  </p:sldIdLst>
  <p:sldSz cx="9144000" cy="6858000" type="screen4x3"/>
  <p:notesSz cx="6858000" cy="9083675"/>
  <p:defaultTextStyle>
    <a:defPPr>
      <a:defRPr lang="nl-NL"/>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40" autoAdjust="0"/>
    <p:restoredTop sz="94728" autoAdjust="0"/>
  </p:normalViewPr>
  <p:slideViewPr>
    <p:cSldViewPr>
      <p:cViewPr varScale="1">
        <p:scale>
          <a:sx n="74" d="100"/>
          <a:sy n="74" d="100"/>
        </p:scale>
        <p:origin x="-1044" y="-10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156"/>
    </p:cViewPr>
  </p:sorterViewPr>
  <p:notesViewPr>
    <p:cSldViewPr>
      <p:cViewPr varScale="1">
        <p:scale>
          <a:sx n="55" d="100"/>
          <a:sy n="55" d="100"/>
        </p:scale>
        <p:origin x="-1794" y="-72"/>
      </p:cViewPr>
      <p:guideLst>
        <p:guide orient="horz" pos="2861"/>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_rels/viewProps.xml.rels><?xml version="1.0" encoding="UTF-8" standalone="yes"?>
<Relationships xmlns="http://schemas.openxmlformats.org/package/2006/relationships"><Relationship Id="rId1"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nl-NL"/>
          </a:p>
        </p:txBody>
      </p:sp>
      <p:sp>
        <p:nvSpPr>
          <p:cNvPr id="22531" name="Rectangle 3"/>
          <p:cNvSpPr>
            <a:spLocks noGrp="1" noChangeArrowheads="1"/>
          </p:cNvSpPr>
          <p:nvPr>
            <p:ph type="dt" sz="quarter" idx="1"/>
          </p:nvPr>
        </p:nvSpPr>
        <p:spPr bwMode="auto">
          <a:xfrm>
            <a:off x="3886200"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nl-NL"/>
          </a:p>
        </p:txBody>
      </p:sp>
      <p:sp>
        <p:nvSpPr>
          <p:cNvPr id="22532" name="Rectangle 4"/>
          <p:cNvSpPr>
            <a:spLocks noGrp="1" noChangeArrowheads="1"/>
          </p:cNvSpPr>
          <p:nvPr>
            <p:ph type="ftr" sz="quarter" idx="2"/>
          </p:nvPr>
        </p:nvSpPr>
        <p:spPr bwMode="auto">
          <a:xfrm>
            <a:off x="0" y="8629650"/>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nl-NL"/>
          </a:p>
        </p:txBody>
      </p:sp>
      <p:sp>
        <p:nvSpPr>
          <p:cNvPr id="22533" name="Rectangle 5"/>
          <p:cNvSpPr>
            <a:spLocks noGrp="1" noChangeArrowheads="1"/>
          </p:cNvSpPr>
          <p:nvPr>
            <p:ph type="sldNum" sz="quarter" idx="3"/>
          </p:nvPr>
        </p:nvSpPr>
        <p:spPr bwMode="auto">
          <a:xfrm>
            <a:off x="3886200" y="8629650"/>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C157395-9E73-4415-9CFC-45E650E588A0}" type="slidenum">
              <a:rPr lang="nl-NL"/>
              <a:pPr/>
              <a:t>‹#›</a:t>
            </a:fld>
            <a:endParaRPr lang="nl-NL"/>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nl-NL"/>
          </a:p>
        </p:txBody>
      </p:sp>
      <p:sp>
        <p:nvSpPr>
          <p:cNvPr id="26627" name="Rectangle 3"/>
          <p:cNvSpPr>
            <a:spLocks noGrp="1" noChangeArrowheads="1"/>
          </p:cNvSpPr>
          <p:nvPr>
            <p:ph type="dt" idx="1"/>
          </p:nvPr>
        </p:nvSpPr>
        <p:spPr bwMode="auto">
          <a:xfrm>
            <a:off x="3886200"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nl-NL"/>
          </a:p>
        </p:txBody>
      </p:sp>
      <p:sp>
        <p:nvSpPr>
          <p:cNvPr id="26628" name="Rectangle 4"/>
          <p:cNvSpPr>
            <a:spLocks noGrp="1" noRot="1" noChangeAspect="1" noChangeArrowheads="1" noTextEdit="1"/>
          </p:cNvSpPr>
          <p:nvPr>
            <p:ph type="sldImg" idx="2"/>
          </p:nvPr>
        </p:nvSpPr>
        <p:spPr bwMode="auto">
          <a:xfrm>
            <a:off x="1158875" y="681038"/>
            <a:ext cx="4541838" cy="3406775"/>
          </a:xfrm>
          <a:prstGeom prst="rect">
            <a:avLst/>
          </a:prstGeom>
          <a:noFill/>
          <a:ln w="9525">
            <a:solidFill>
              <a:srgbClr val="000000"/>
            </a:solidFill>
            <a:miter lim="800000"/>
            <a:headEnd/>
            <a:tailEnd/>
          </a:ln>
          <a:effectLst/>
        </p:spPr>
      </p:sp>
      <p:sp>
        <p:nvSpPr>
          <p:cNvPr id="26629" name="Rectangle 5"/>
          <p:cNvSpPr>
            <a:spLocks noGrp="1" noChangeArrowheads="1"/>
          </p:cNvSpPr>
          <p:nvPr>
            <p:ph type="body" sz="quarter" idx="3"/>
          </p:nvPr>
        </p:nvSpPr>
        <p:spPr bwMode="auto">
          <a:xfrm>
            <a:off x="914400" y="4314825"/>
            <a:ext cx="5029200" cy="40878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smtClean="0"/>
              <a:t>Klik om de opmaakprofielen van de modeltekst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26630" name="Rectangle 6"/>
          <p:cNvSpPr>
            <a:spLocks noGrp="1" noChangeArrowheads="1"/>
          </p:cNvSpPr>
          <p:nvPr>
            <p:ph type="ftr" sz="quarter" idx="4"/>
          </p:nvPr>
        </p:nvSpPr>
        <p:spPr bwMode="auto">
          <a:xfrm>
            <a:off x="0" y="8629650"/>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nl-NL"/>
          </a:p>
        </p:txBody>
      </p:sp>
      <p:sp>
        <p:nvSpPr>
          <p:cNvPr id="26631" name="Rectangle 7"/>
          <p:cNvSpPr>
            <a:spLocks noGrp="1" noChangeArrowheads="1"/>
          </p:cNvSpPr>
          <p:nvPr>
            <p:ph type="sldNum" sz="quarter" idx="5"/>
          </p:nvPr>
        </p:nvSpPr>
        <p:spPr bwMode="auto">
          <a:xfrm>
            <a:off x="3886200" y="8629650"/>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2F0D3B2-9AEB-49B3-B887-898E254D9D31}" type="slidenum">
              <a:rPr lang="nl-NL"/>
              <a:pPr/>
              <a:t>‹#›</a:t>
            </a:fld>
            <a:endParaRPr lang="nl-NL"/>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Times New Roman" pitchFamily="18" charset="0"/>
      </a:defRPr>
    </a:lvl1pPr>
    <a:lvl2pPr marL="457200" algn="l" rtl="0" fontAlgn="base">
      <a:spcBef>
        <a:spcPct val="30000"/>
      </a:spcBef>
      <a:spcAft>
        <a:spcPct val="0"/>
      </a:spcAft>
      <a:defRPr sz="1200" kern="1200">
        <a:solidFill>
          <a:schemeClr val="tx1"/>
        </a:solidFill>
        <a:latin typeface="Times New Roman" pitchFamily="18" charset="0"/>
        <a:ea typeface="+mn-ea"/>
        <a:cs typeface="Times New Roman" pitchFamily="18" charset="0"/>
      </a:defRPr>
    </a:lvl2pPr>
    <a:lvl3pPr marL="914400" algn="l" rtl="0" fontAlgn="base">
      <a:spcBef>
        <a:spcPct val="30000"/>
      </a:spcBef>
      <a:spcAft>
        <a:spcPct val="0"/>
      </a:spcAft>
      <a:defRPr sz="1200" kern="1200">
        <a:solidFill>
          <a:schemeClr val="tx1"/>
        </a:solidFill>
        <a:latin typeface="Times New Roman" pitchFamily="18" charset="0"/>
        <a:ea typeface="+mn-ea"/>
        <a:cs typeface="Times New Roman" pitchFamily="18" charset="0"/>
      </a:defRPr>
    </a:lvl3pPr>
    <a:lvl4pPr marL="1371600" algn="l" rtl="0" fontAlgn="base">
      <a:spcBef>
        <a:spcPct val="30000"/>
      </a:spcBef>
      <a:spcAft>
        <a:spcPct val="0"/>
      </a:spcAft>
      <a:defRPr sz="1200" kern="1200">
        <a:solidFill>
          <a:schemeClr val="tx1"/>
        </a:solidFill>
        <a:latin typeface="Times New Roman" pitchFamily="18" charset="0"/>
        <a:ea typeface="+mn-ea"/>
        <a:cs typeface="Times New Roman" pitchFamily="18" charset="0"/>
      </a:defRPr>
    </a:lvl4pPr>
    <a:lvl5pPr marL="1828800" algn="l" rtl="0" fontAlgn="base">
      <a:spcBef>
        <a:spcPct val="30000"/>
      </a:spcBef>
      <a:spcAft>
        <a:spcPct val="0"/>
      </a:spcAft>
      <a:defRPr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2" name="Rectangle 2"/>
          <p:cNvSpPr>
            <a:spLocks noChangeArrowheads="1"/>
          </p:cNvSpPr>
          <p:nvPr/>
        </p:nvSpPr>
        <p:spPr bwMode="auto">
          <a:xfrm>
            <a:off x="0" y="0"/>
            <a:ext cx="4572000" cy="6858000"/>
          </a:xfrm>
          <a:prstGeom prst="rect">
            <a:avLst/>
          </a:prstGeom>
          <a:solidFill>
            <a:schemeClr val="accent1"/>
          </a:solidFill>
          <a:ln w="9525">
            <a:noFill/>
            <a:miter lim="800000"/>
            <a:headEnd/>
            <a:tailEnd/>
          </a:ln>
          <a:effectLst/>
        </p:spPr>
        <p:txBody>
          <a:bodyPr wrap="none" anchor="ctr"/>
          <a:lstStyle/>
          <a:p>
            <a:pPr algn="ctr"/>
            <a:endParaRPr kumimoji="1" lang="en-US"/>
          </a:p>
        </p:txBody>
      </p:sp>
      <p:sp>
        <p:nvSpPr>
          <p:cNvPr id="5123" name="AutoShape 3"/>
          <p:cNvSpPr>
            <a:spLocks noChangeArrowheads="1"/>
          </p:cNvSpPr>
          <p:nvPr/>
        </p:nvSpPr>
        <p:spPr bwMode="auto">
          <a:xfrm>
            <a:off x="685800" y="990600"/>
            <a:ext cx="5181600" cy="1905000"/>
          </a:xfrm>
          <a:prstGeom prst="roundRect">
            <a:avLst>
              <a:gd name="adj" fmla="val 50000"/>
            </a:avLst>
          </a:prstGeom>
          <a:solidFill>
            <a:schemeClr val="bg1"/>
          </a:solidFill>
          <a:ln w="9525">
            <a:noFill/>
            <a:round/>
            <a:headEnd/>
            <a:tailEnd/>
          </a:ln>
          <a:effectLst/>
        </p:spPr>
        <p:txBody>
          <a:bodyPr wrap="none" anchor="ctr"/>
          <a:lstStyle/>
          <a:p>
            <a:pPr algn="ctr"/>
            <a:endParaRPr kumimoji="1" lang="en-US"/>
          </a:p>
        </p:txBody>
      </p:sp>
      <p:sp>
        <p:nvSpPr>
          <p:cNvPr id="5124" name="Rectangle 4"/>
          <p:cNvSpPr>
            <a:spLocks noGrp="1" noChangeArrowheads="1"/>
          </p:cNvSpPr>
          <p:nvPr>
            <p:ph type="subTitle" idx="1"/>
          </p:nvPr>
        </p:nvSpPr>
        <p:spPr>
          <a:xfrm>
            <a:off x="4673600" y="2927350"/>
            <a:ext cx="3657600" cy="1822450"/>
          </a:xfrm>
        </p:spPr>
        <p:txBody>
          <a:bodyPr anchor="b"/>
          <a:lstStyle>
            <a:lvl1pPr marL="0" indent="0">
              <a:buFont typeface="Wingdings" pitchFamily="2" charset="2"/>
              <a:buNone/>
              <a:defRPr>
                <a:solidFill>
                  <a:schemeClr val="tx2"/>
                </a:solidFill>
              </a:defRPr>
            </a:lvl1pPr>
          </a:lstStyle>
          <a:p>
            <a:r>
              <a:rPr lang="nl-NL"/>
              <a:t>Klik om het opmaakprofiel van de modelondertitel te bewerken</a:t>
            </a:r>
          </a:p>
        </p:txBody>
      </p:sp>
      <p:grpSp>
        <p:nvGrpSpPr>
          <p:cNvPr id="5125" name="Group 5"/>
          <p:cNvGrpSpPr>
            <a:grpSpLocks/>
          </p:cNvGrpSpPr>
          <p:nvPr/>
        </p:nvGrpSpPr>
        <p:grpSpPr bwMode="auto">
          <a:xfrm>
            <a:off x="3632200" y="4889500"/>
            <a:ext cx="4876800" cy="319088"/>
            <a:chOff x="2288" y="3080"/>
            <a:chExt cx="3072" cy="201"/>
          </a:xfrm>
        </p:grpSpPr>
        <p:sp>
          <p:nvSpPr>
            <p:cNvPr id="5126" name="AutoShape 6"/>
            <p:cNvSpPr>
              <a:spLocks noChangeArrowheads="1"/>
            </p:cNvSpPr>
            <p:nvPr/>
          </p:nvSpPr>
          <p:spPr bwMode="auto">
            <a:xfrm flipH="1">
              <a:off x="2288" y="3080"/>
              <a:ext cx="2914" cy="200"/>
            </a:xfrm>
            <a:prstGeom prst="roundRect">
              <a:avLst>
                <a:gd name="adj" fmla="val 0"/>
              </a:avLst>
            </a:prstGeom>
            <a:solidFill>
              <a:schemeClr val="bg2"/>
            </a:solidFill>
            <a:ln w="9525">
              <a:noFill/>
              <a:round/>
              <a:headEnd/>
              <a:tailEnd/>
            </a:ln>
            <a:effectLst/>
          </p:spPr>
          <p:txBody>
            <a:bodyPr wrap="none" anchor="ctr"/>
            <a:lstStyle/>
            <a:p>
              <a:endParaRPr lang="en-US"/>
            </a:p>
          </p:txBody>
        </p:sp>
        <p:sp>
          <p:nvSpPr>
            <p:cNvPr id="5127" name="AutoShape 7"/>
            <p:cNvSpPr>
              <a:spLocks noChangeArrowheads="1"/>
            </p:cNvSpPr>
            <p:nvPr/>
          </p:nvSpPr>
          <p:spPr bwMode="auto">
            <a:xfrm>
              <a:off x="5196" y="3080"/>
              <a:ext cx="164" cy="201"/>
            </a:xfrm>
            <a:prstGeom prst="flowChartDelay">
              <a:avLst/>
            </a:prstGeom>
            <a:solidFill>
              <a:schemeClr val="bg2"/>
            </a:solidFill>
            <a:ln w="9525">
              <a:noFill/>
              <a:miter lim="800000"/>
              <a:headEnd/>
              <a:tailEnd/>
            </a:ln>
            <a:effectLst/>
          </p:spPr>
          <p:txBody>
            <a:bodyPr wrap="none" anchor="ctr"/>
            <a:lstStyle/>
            <a:p>
              <a:endParaRPr lang="en-US"/>
            </a:p>
          </p:txBody>
        </p:sp>
      </p:grpSp>
      <p:sp>
        <p:nvSpPr>
          <p:cNvPr id="5128" name="Rectangle 8"/>
          <p:cNvSpPr>
            <a:spLocks noGrp="1" noChangeArrowheads="1"/>
          </p:cNvSpPr>
          <p:nvPr>
            <p:ph type="dt" sz="quarter" idx="2"/>
          </p:nvPr>
        </p:nvSpPr>
        <p:spPr>
          <a:xfrm>
            <a:off x="2667000" y="6553200"/>
            <a:ext cx="1905000" cy="304800"/>
          </a:xfrm>
        </p:spPr>
        <p:txBody>
          <a:bodyPr/>
          <a:lstStyle>
            <a:lvl1pPr>
              <a:defRPr>
                <a:solidFill>
                  <a:schemeClr val="bg1"/>
                </a:solidFill>
              </a:defRPr>
            </a:lvl1pPr>
          </a:lstStyle>
          <a:p>
            <a:endParaRPr lang="nl-NL"/>
          </a:p>
        </p:txBody>
      </p:sp>
      <p:sp>
        <p:nvSpPr>
          <p:cNvPr id="5129" name="Rectangle 9"/>
          <p:cNvSpPr>
            <a:spLocks noGrp="1" noChangeArrowheads="1"/>
          </p:cNvSpPr>
          <p:nvPr>
            <p:ph type="ftr" sz="quarter" idx="3"/>
          </p:nvPr>
        </p:nvSpPr>
        <p:spPr>
          <a:xfrm>
            <a:off x="5195888" y="6553200"/>
            <a:ext cx="3279775" cy="304800"/>
          </a:xfrm>
        </p:spPr>
        <p:txBody>
          <a:bodyPr/>
          <a:lstStyle>
            <a:lvl1pPr algn="r">
              <a:defRPr/>
            </a:lvl1pPr>
          </a:lstStyle>
          <a:p>
            <a:endParaRPr lang="nl-NL"/>
          </a:p>
        </p:txBody>
      </p:sp>
      <p:sp>
        <p:nvSpPr>
          <p:cNvPr id="5130" name="Rectangle 10"/>
          <p:cNvSpPr>
            <a:spLocks noGrp="1" noChangeArrowheads="1"/>
          </p:cNvSpPr>
          <p:nvPr>
            <p:ph type="sldNum" sz="quarter" idx="4"/>
          </p:nvPr>
        </p:nvSpPr>
        <p:spPr>
          <a:xfrm>
            <a:off x="9525" y="5962650"/>
            <a:ext cx="587375" cy="885825"/>
          </a:xfrm>
        </p:spPr>
        <p:txBody>
          <a:bodyPr anchorCtr="0"/>
          <a:lstStyle>
            <a:lvl1pPr>
              <a:defRPr/>
            </a:lvl1pPr>
          </a:lstStyle>
          <a:p>
            <a:fld id="{29AC9540-DBE3-4120-B37E-9613F1A030F7}" type="slidenum">
              <a:rPr lang="nl-NL"/>
              <a:pPr/>
              <a:t>‹#›</a:t>
            </a:fld>
            <a:endParaRPr lang="nl-NL"/>
          </a:p>
        </p:txBody>
      </p:sp>
      <p:sp>
        <p:nvSpPr>
          <p:cNvPr id="5131" name="Rectangle 11"/>
          <p:cNvSpPr>
            <a:spLocks noGrp="1" noChangeArrowheads="1"/>
          </p:cNvSpPr>
          <p:nvPr>
            <p:ph type="ctrTitle" sz="quarter"/>
          </p:nvPr>
        </p:nvSpPr>
        <p:spPr>
          <a:xfrm>
            <a:off x="936625" y="1425575"/>
            <a:ext cx="7772400" cy="1143000"/>
          </a:xfrm>
        </p:spPr>
        <p:txBody>
          <a:bodyPr anchor="ctr"/>
          <a:lstStyle>
            <a:lvl1pPr algn="ctr">
              <a:defRPr>
                <a:solidFill>
                  <a:schemeClr val="tx1"/>
                </a:solidFill>
              </a:defRPr>
            </a:lvl1pPr>
          </a:lstStyle>
          <a:p>
            <a:r>
              <a:rPr lang="nl-NL"/>
              <a:t>Klik om het opmaakprofiel van de modeltitel te bewerken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nl-NL"/>
          </a:p>
        </p:txBody>
      </p:sp>
      <p:sp>
        <p:nvSpPr>
          <p:cNvPr id="5" name="Footer Placeholder 4"/>
          <p:cNvSpPr>
            <a:spLocks noGrp="1"/>
          </p:cNvSpPr>
          <p:nvPr>
            <p:ph type="ftr" sz="quarter" idx="11"/>
          </p:nvPr>
        </p:nvSpPr>
        <p:spPr/>
        <p:txBody>
          <a:bodyPr/>
          <a:lstStyle>
            <a:lvl1pPr>
              <a:defRPr/>
            </a:lvl1pPr>
          </a:lstStyle>
          <a:p>
            <a:endParaRPr lang="nl-NL"/>
          </a:p>
        </p:txBody>
      </p:sp>
      <p:sp>
        <p:nvSpPr>
          <p:cNvPr id="6" name="Slide Number Placeholder 5"/>
          <p:cNvSpPr>
            <a:spLocks noGrp="1"/>
          </p:cNvSpPr>
          <p:nvPr>
            <p:ph type="sldNum" sz="quarter" idx="12"/>
          </p:nvPr>
        </p:nvSpPr>
        <p:spPr/>
        <p:txBody>
          <a:bodyPr/>
          <a:lstStyle>
            <a:lvl1pPr>
              <a:defRPr/>
            </a:lvl1pPr>
          </a:lstStyle>
          <a:p>
            <a:fld id="{D26E37D1-300B-4094-9FBA-3CCA609FF145}" type="slidenum">
              <a:rPr lang="nl-NL"/>
              <a:pPr/>
              <a:t>‹#›</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762000"/>
            <a:ext cx="200025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762000"/>
            <a:ext cx="584835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nl-NL"/>
          </a:p>
        </p:txBody>
      </p:sp>
      <p:sp>
        <p:nvSpPr>
          <p:cNvPr id="5" name="Footer Placeholder 4"/>
          <p:cNvSpPr>
            <a:spLocks noGrp="1"/>
          </p:cNvSpPr>
          <p:nvPr>
            <p:ph type="ftr" sz="quarter" idx="11"/>
          </p:nvPr>
        </p:nvSpPr>
        <p:spPr/>
        <p:txBody>
          <a:bodyPr/>
          <a:lstStyle>
            <a:lvl1pPr>
              <a:defRPr/>
            </a:lvl1pPr>
          </a:lstStyle>
          <a:p>
            <a:endParaRPr lang="nl-NL"/>
          </a:p>
        </p:txBody>
      </p:sp>
      <p:sp>
        <p:nvSpPr>
          <p:cNvPr id="6" name="Slide Number Placeholder 5"/>
          <p:cNvSpPr>
            <a:spLocks noGrp="1"/>
          </p:cNvSpPr>
          <p:nvPr>
            <p:ph type="sldNum" sz="quarter" idx="12"/>
          </p:nvPr>
        </p:nvSpPr>
        <p:spPr/>
        <p:txBody>
          <a:bodyPr/>
          <a:lstStyle>
            <a:lvl1pPr>
              <a:defRPr/>
            </a:lvl1pPr>
          </a:lstStyle>
          <a:p>
            <a:fld id="{85CF835E-0FAB-49A5-A567-90BB386BA280}" type="slidenum">
              <a:rPr lang="nl-NL"/>
              <a:pPr/>
              <a:t>‹#›</a:t>
            </a:fld>
            <a:endParaRPr lang="nl-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nl-NL"/>
          </a:p>
        </p:txBody>
      </p:sp>
      <p:sp>
        <p:nvSpPr>
          <p:cNvPr id="5" name="Footer Placeholder 4"/>
          <p:cNvSpPr>
            <a:spLocks noGrp="1"/>
          </p:cNvSpPr>
          <p:nvPr>
            <p:ph type="ftr" sz="quarter" idx="11"/>
          </p:nvPr>
        </p:nvSpPr>
        <p:spPr/>
        <p:txBody>
          <a:bodyPr/>
          <a:lstStyle>
            <a:lvl1pPr>
              <a:defRPr/>
            </a:lvl1pPr>
          </a:lstStyle>
          <a:p>
            <a:endParaRPr lang="nl-NL"/>
          </a:p>
        </p:txBody>
      </p:sp>
      <p:sp>
        <p:nvSpPr>
          <p:cNvPr id="6" name="Slide Number Placeholder 5"/>
          <p:cNvSpPr>
            <a:spLocks noGrp="1"/>
          </p:cNvSpPr>
          <p:nvPr>
            <p:ph type="sldNum" sz="quarter" idx="12"/>
          </p:nvPr>
        </p:nvSpPr>
        <p:spPr/>
        <p:txBody>
          <a:bodyPr/>
          <a:lstStyle>
            <a:lvl1pPr>
              <a:defRPr/>
            </a:lvl1pPr>
          </a:lstStyle>
          <a:p>
            <a:fld id="{39B46B02-56AB-4775-BED7-80FEDE95AE35}" type="slidenum">
              <a:rPr lang="nl-NL"/>
              <a:pPr/>
              <a:t>‹#›</a:t>
            </a:fld>
            <a:endParaRPr lang="nl-NL"/>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nl-NL"/>
          </a:p>
        </p:txBody>
      </p:sp>
      <p:sp>
        <p:nvSpPr>
          <p:cNvPr id="5" name="Footer Placeholder 4"/>
          <p:cNvSpPr>
            <a:spLocks noGrp="1"/>
          </p:cNvSpPr>
          <p:nvPr>
            <p:ph type="ftr" sz="quarter" idx="11"/>
          </p:nvPr>
        </p:nvSpPr>
        <p:spPr/>
        <p:txBody>
          <a:bodyPr/>
          <a:lstStyle>
            <a:lvl1pPr>
              <a:defRPr/>
            </a:lvl1pPr>
          </a:lstStyle>
          <a:p>
            <a:endParaRPr lang="nl-NL"/>
          </a:p>
        </p:txBody>
      </p:sp>
      <p:sp>
        <p:nvSpPr>
          <p:cNvPr id="6" name="Slide Number Placeholder 5"/>
          <p:cNvSpPr>
            <a:spLocks noGrp="1"/>
          </p:cNvSpPr>
          <p:nvPr>
            <p:ph type="sldNum" sz="quarter" idx="12"/>
          </p:nvPr>
        </p:nvSpPr>
        <p:spPr/>
        <p:txBody>
          <a:bodyPr/>
          <a:lstStyle>
            <a:lvl1pPr>
              <a:defRPr/>
            </a:lvl1pPr>
          </a:lstStyle>
          <a:p>
            <a:fld id="{28E69C54-680F-4E1A-AD7E-5DBF0C323102}" type="slidenum">
              <a:rPr lang="nl-NL"/>
              <a:pPr/>
              <a:t>‹#›</a:t>
            </a:fld>
            <a:endParaRPr lang="nl-NL"/>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nl-NL"/>
          </a:p>
        </p:txBody>
      </p:sp>
      <p:sp>
        <p:nvSpPr>
          <p:cNvPr id="5" name="Footer Placeholder 4"/>
          <p:cNvSpPr>
            <a:spLocks noGrp="1"/>
          </p:cNvSpPr>
          <p:nvPr>
            <p:ph type="ftr" sz="quarter" idx="11"/>
          </p:nvPr>
        </p:nvSpPr>
        <p:spPr/>
        <p:txBody>
          <a:bodyPr/>
          <a:lstStyle>
            <a:lvl1pPr>
              <a:defRPr/>
            </a:lvl1pPr>
          </a:lstStyle>
          <a:p>
            <a:endParaRPr lang="nl-NL"/>
          </a:p>
        </p:txBody>
      </p:sp>
      <p:sp>
        <p:nvSpPr>
          <p:cNvPr id="6" name="Slide Number Placeholder 5"/>
          <p:cNvSpPr>
            <a:spLocks noGrp="1"/>
          </p:cNvSpPr>
          <p:nvPr>
            <p:ph type="sldNum" sz="quarter" idx="12"/>
          </p:nvPr>
        </p:nvSpPr>
        <p:spPr/>
        <p:txBody>
          <a:bodyPr/>
          <a:lstStyle>
            <a:lvl1pPr>
              <a:defRPr/>
            </a:lvl1pPr>
          </a:lstStyle>
          <a:p>
            <a:fld id="{D886C17F-760B-42BF-A8B4-299F519C4396}" type="slidenum">
              <a:rPr lang="nl-NL"/>
              <a:pPr/>
              <a:t>‹#›</a:t>
            </a:fld>
            <a:endParaRPr lang="nl-NL"/>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nl-NL"/>
          </a:p>
        </p:txBody>
      </p:sp>
      <p:sp>
        <p:nvSpPr>
          <p:cNvPr id="6" name="Footer Placeholder 5"/>
          <p:cNvSpPr>
            <a:spLocks noGrp="1"/>
          </p:cNvSpPr>
          <p:nvPr>
            <p:ph type="ftr" sz="quarter" idx="11"/>
          </p:nvPr>
        </p:nvSpPr>
        <p:spPr/>
        <p:txBody>
          <a:bodyPr/>
          <a:lstStyle>
            <a:lvl1pPr>
              <a:defRPr/>
            </a:lvl1pPr>
          </a:lstStyle>
          <a:p>
            <a:endParaRPr lang="nl-NL"/>
          </a:p>
        </p:txBody>
      </p:sp>
      <p:sp>
        <p:nvSpPr>
          <p:cNvPr id="7" name="Slide Number Placeholder 6"/>
          <p:cNvSpPr>
            <a:spLocks noGrp="1"/>
          </p:cNvSpPr>
          <p:nvPr>
            <p:ph type="sldNum" sz="quarter" idx="12"/>
          </p:nvPr>
        </p:nvSpPr>
        <p:spPr/>
        <p:txBody>
          <a:bodyPr/>
          <a:lstStyle>
            <a:lvl1pPr>
              <a:defRPr/>
            </a:lvl1pPr>
          </a:lstStyle>
          <a:p>
            <a:fld id="{7E8BE9FF-909B-49D3-A817-CCD44B97D3C6}" type="slidenum">
              <a:rPr lang="nl-NL"/>
              <a:pPr/>
              <a:t>‹#›</a:t>
            </a:fld>
            <a:endParaRPr lang="nl-NL"/>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nl-NL"/>
          </a:p>
        </p:txBody>
      </p:sp>
      <p:sp>
        <p:nvSpPr>
          <p:cNvPr id="8" name="Footer Placeholder 7"/>
          <p:cNvSpPr>
            <a:spLocks noGrp="1"/>
          </p:cNvSpPr>
          <p:nvPr>
            <p:ph type="ftr" sz="quarter" idx="11"/>
          </p:nvPr>
        </p:nvSpPr>
        <p:spPr/>
        <p:txBody>
          <a:bodyPr/>
          <a:lstStyle>
            <a:lvl1pPr>
              <a:defRPr/>
            </a:lvl1pPr>
          </a:lstStyle>
          <a:p>
            <a:endParaRPr lang="nl-NL"/>
          </a:p>
        </p:txBody>
      </p:sp>
      <p:sp>
        <p:nvSpPr>
          <p:cNvPr id="9" name="Slide Number Placeholder 8"/>
          <p:cNvSpPr>
            <a:spLocks noGrp="1"/>
          </p:cNvSpPr>
          <p:nvPr>
            <p:ph type="sldNum" sz="quarter" idx="12"/>
          </p:nvPr>
        </p:nvSpPr>
        <p:spPr/>
        <p:txBody>
          <a:bodyPr/>
          <a:lstStyle>
            <a:lvl1pPr>
              <a:defRPr/>
            </a:lvl1pPr>
          </a:lstStyle>
          <a:p>
            <a:fld id="{EC2B4BD2-2BBE-4ED7-AA9F-71D9230CB914}" type="slidenum">
              <a:rPr lang="nl-NL"/>
              <a:pPr/>
              <a:t>‹#›</a:t>
            </a:fld>
            <a:endParaRPr lang="nl-NL"/>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nl-NL"/>
          </a:p>
        </p:txBody>
      </p:sp>
      <p:sp>
        <p:nvSpPr>
          <p:cNvPr id="4" name="Footer Placeholder 3"/>
          <p:cNvSpPr>
            <a:spLocks noGrp="1"/>
          </p:cNvSpPr>
          <p:nvPr>
            <p:ph type="ftr" sz="quarter" idx="11"/>
          </p:nvPr>
        </p:nvSpPr>
        <p:spPr/>
        <p:txBody>
          <a:bodyPr/>
          <a:lstStyle>
            <a:lvl1pPr>
              <a:defRPr/>
            </a:lvl1pPr>
          </a:lstStyle>
          <a:p>
            <a:endParaRPr lang="nl-NL"/>
          </a:p>
        </p:txBody>
      </p:sp>
      <p:sp>
        <p:nvSpPr>
          <p:cNvPr id="5" name="Slide Number Placeholder 4"/>
          <p:cNvSpPr>
            <a:spLocks noGrp="1"/>
          </p:cNvSpPr>
          <p:nvPr>
            <p:ph type="sldNum" sz="quarter" idx="12"/>
          </p:nvPr>
        </p:nvSpPr>
        <p:spPr/>
        <p:txBody>
          <a:bodyPr/>
          <a:lstStyle>
            <a:lvl1pPr>
              <a:defRPr/>
            </a:lvl1pPr>
          </a:lstStyle>
          <a:p>
            <a:fld id="{E0F99C2E-D216-4A71-9B75-AC9E5AA2CB85}" type="slidenum">
              <a:rPr lang="nl-NL"/>
              <a:pPr/>
              <a:t>‹#›</a:t>
            </a:fld>
            <a:endParaRPr lang="nl-NL"/>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nl-NL"/>
          </a:p>
        </p:txBody>
      </p:sp>
      <p:sp>
        <p:nvSpPr>
          <p:cNvPr id="3" name="Footer Placeholder 2"/>
          <p:cNvSpPr>
            <a:spLocks noGrp="1"/>
          </p:cNvSpPr>
          <p:nvPr>
            <p:ph type="ftr" sz="quarter" idx="11"/>
          </p:nvPr>
        </p:nvSpPr>
        <p:spPr/>
        <p:txBody>
          <a:bodyPr/>
          <a:lstStyle>
            <a:lvl1pPr>
              <a:defRPr/>
            </a:lvl1pPr>
          </a:lstStyle>
          <a:p>
            <a:endParaRPr lang="nl-NL"/>
          </a:p>
        </p:txBody>
      </p:sp>
      <p:sp>
        <p:nvSpPr>
          <p:cNvPr id="4" name="Slide Number Placeholder 3"/>
          <p:cNvSpPr>
            <a:spLocks noGrp="1"/>
          </p:cNvSpPr>
          <p:nvPr>
            <p:ph type="sldNum" sz="quarter" idx="12"/>
          </p:nvPr>
        </p:nvSpPr>
        <p:spPr/>
        <p:txBody>
          <a:bodyPr/>
          <a:lstStyle>
            <a:lvl1pPr>
              <a:defRPr/>
            </a:lvl1pPr>
          </a:lstStyle>
          <a:p>
            <a:fld id="{987876ED-B489-44E6-A0E6-B36C05500B52}" type="slidenum">
              <a:rPr lang="nl-NL"/>
              <a:pPr/>
              <a:t>‹#›</a:t>
            </a:fld>
            <a:endParaRPr lang="nl-NL"/>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nl-NL"/>
          </a:p>
        </p:txBody>
      </p:sp>
      <p:sp>
        <p:nvSpPr>
          <p:cNvPr id="6" name="Footer Placeholder 5"/>
          <p:cNvSpPr>
            <a:spLocks noGrp="1"/>
          </p:cNvSpPr>
          <p:nvPr>
            <p:ph type="ftr" sz="quarter" idx="11"/>
          </p:nvPr>
        </p:nvSpPr>
        <p:spPr/>
        <p:txBody>
          <a:bodyPr/>
          <a:lstStyle>
            <a:lvl1pPr>
              <a:defRPr/>
            </a:lvl1pPr>
          </a:lstStyle>
          <a:p>
            <a:endParaRPr lang="nl-NL"/>
          </a:p>
        </p:txBody>
      </p:sp>
      <p:sp>
        <p:nvSpPr>
          <p:cNvPr id="7" name="Slide Number Placeholder 6"/>
          <p:cNvSpPr>
            <a:spLocks noGrp="1"/>
          </p:cNvSpPr>
          <p:nvPr>
            <p:ph type="sldNum" sz="quarter" idx="12"/>
          </p:nvPr>
        </p:nvSpPr>
        <p:spPr/>
        <p:txBody>
          <a:bodyPr/>
          <a:lstStyle>
            <a:lvl1pPr>
              <a:defRPr/>
            </a:lvl1pPr>
          </a:lstStyle>
          <a:p>
            <a:fld id="{BFAF863A-2872-495D-BEE3-E07DA8685ED2}" type="slidenum">
              <a:rPr lang="nl-NL"/>
              <a:pPr/>
              <a:t>‹#›</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nl-NL"/>
          </a:p>
        </p:txBody>
      </p:sp>
      <p:sp>
        <p:nvSpPr>
          <p:cNvPr id="5" name="Footer Placeholder 4"/>
          <p:cNvSpPr>
            <a:spLocks noGrp="1"/>
          </p:cNvSpPr>
          <p:nvPr>
            <p:ph type="ftr" sz="quarter" idx="11"/>
          </p:nvPr>
        </p:nvSpPr>
        <p:spPr/>
        <p:txBody>
          <a:bodyPr/>
          <a:lstStyle>
            <a:lvl1pPr>
              <a:defRPr/>
            </a:lvl1pPr>
          </a:lstStyle>
          <a:p>
            <a:endParaRPr lang="nl-NL"/>
          </a:p>
        </p:txBody>
      </p:sp>
      <p:sp>
        <p:nvSpPr>
          <p:cNvPr id="6" name="Slide Number Placeholder 5"/>
          <p:cNvSpPr>
            <a:spLocks noGrp="1"/>
          </p:cNvSpPr>
          <p:nvPr>
            <p:ph type="sldNum" sz="quarter" idx="12"/>
          </p:nvPr>
        </p:nvSpPr>
        <p:spPr/>
        <p:txBody>
          <a:bodyPr/>
          <a:lstStyle>
            <a:lvl1pPr>
              <a:defRPr/>
            </a:lvl1pPr>
          </a:lstStyle>
          <a:p>
            <a:fld id="{B474B30F-6D23-407C-81E3-C45C8CBFA1CB}" type="slidenum">
              <a:rPr lang="nl-NL"/>
              <a:pPr/>
              <a:t>‹#›</a:t>
            </a:fld>
            <a:endParaRPr lang="nl-NL"/>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nl-NL"/>
          </a:p>
        </p:txBody>
      </p:sp>
      <p:sp>
        <p:nvSpPr>
          <p:cNvPr id="6" name="Footer Placeholder 5"/>
          <p:cNvSpPr>
            <a:spLocks noGrp="1"/>
          </p:cNvSpPr>
          <p:nvPr>
            <p:ph type="ftr" sz="quarter" idx="11"/>
          </p:nvPr>
        </p:nvSpPr>
        <p:spPr/>
        <p:txBody>
          <a:bodyPr/>
          <a:lstStyle>
            <a:lvl1pPr>
              <a:defRPr/>
            </a:lvl1pPr>
          </a:lstStyle>
          <a:p>
            <a:endParaRPr lang="nl-NL"/>
          </a:p>
        </p:txBody>
      </p:sp>
      <p:sp>
        <p:nvSpPr>
          <p:cNvPr id="7" name="Slide Number Placeholder 6"/>
          <p:cNvSpPr>
            <a:spLocks noGrp="1"/>
          </p:cNvSpPr>
          <p:nvPr>
            <p:ph type="sldNum" sz="quarter" idx="12"/>
          </p:nvPr>
        </p:nvSpPr>
        <p:spPr/>
        <p:txBody>
          <a:bodyPr/>
          <a:lstStyle>
            <a:lvl1pPr>
              <a:defRPr/>
            </a:lvl1pPr>
          </a:lstStyle>
          <a:p>
            <a:fld id="{CC54E4B3-4394-451E-AF5E-9F958173D94B}" type="slidenum">
              <a:rPr lang="nl-NL"/>
              <a:pPr/>
              <a:t>‹#›</a:t>
            </a:fld>
            <a:endParaRPr lang="nl-NL"/>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nl-NL"/>
          </a:p>
        </p:txBody>
      </p:sp>
      <p:sp>
        <p:nvSpPr>
          <p:cNvPr id="5" name="Footer Placeholder 4"/>
          <p:cNvSpPr>
            <a:spLocks noGrp="1"/>
          </p:cNvSpPr>
          <p:nvPr>
            <p:ph type="ftr" sz="quarter" idx="11"/>
          </p:nvPr>
        </p:nvSpPr>
        <p:spPr/>
        <p:txBody>
          <a:bodyPr/>
          <a:lstStyle>
            <a:lvl1pPr>
              <a:defRPr/>
            </a:lvl1pPr>
          </a:lstStyle>
          <a:p>
            <a:endParaRPr lang="nl-NL"/>
          </a:p>
        </p:txBody>
      </p:sp>
      <p:sp>
        <p:nvSpPr>
          <p:cNvPr id="6" name="Slide Number Placeholder 5"/>
          <p:cNvSpPr>
            <a:spLocks noGrp="1"/>
          </p:cNvSpPr>
          <p:nvPr>
            <p:ph type="sldNum" sz="quarter" idx="12"/>
          </p:nvPr>
        </p:nvSpPr>
        <p:spPr/>
        <p:txBody>
          <a:bodyPr/>
          <a:lstStyle>
            <a:lvl1pPr>
              <a:defRPr/>
            </a:lvl1pPr>
          </a:lstStyle>
          <a:p>
            <a:fld id="{71D4E467-AC33-4E04-9C84-597AE27ACF79}" type="slidenum">
              <a:rPr lang="nl-NL"/>
              <a:pPr/>
              <a:t>‹#›</a:t>
            </a:fld>
            <a:endParaRPr lang="nl-NL"/>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nl-NL"/>
          </a:p>
        </p:txBody>
      </p:sp>
      <p:sp>
        <p:nvSpPr>
          <p:cNvPr id="5" name="Footer Placeholder 4"/>
          <p:cNvSpPr>
            <a:spLocks noGrp="1"/>
          </p:cNvSpPr>
          <p:nvPr>
            <p:ph type="ftr" sz="quarter" idx="11"/>
          </p:nvPr>
        </p:nvSpPr>
        <p:spPr/>
        <p:txBody>
          <a:bodyPr/>
          <a:lstStyle>
            <a:lvl1pPr>
              <a:defRPr/>
            </a:lvl1pPr>
          </a:lstStyle>
          <a:p>
            <a:endParaRPr lang="nl-NL"/>
          </a:p>
        </p:txBody>
      </p:sp>
      <p:sp>
        <p:nvSpPr>
          <p:cNvPr id="6" name="Slide Number Placeholder 5"/>
          <p:cNvSpPr>
            <a:spLocks noGrp="1"/>
          </p:cNvSpPr>
          <p:nvPr>
            <p:ph type="sldNum" sz="quarter" idx="12"/>
          </p:nvPr>
        </p:nvSpPr>
        <p:spPr/>
        <p:txBody>
          <a:bodyPr/>
          <a:lstStyle>
            <a:lvl1pPr>
              <a:defRPr/>
            </a:lvl1pPr>
          </a:lstStyle>
          <a:p>
            <a:fld id="{DAF252FC-29C6-4761-8489-DAE2239BB5F7}" type="slidenum">
              <a:rPr lang="nl-NL"/>
              <a:pPr/>
              <a:t>‹#›</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nl-NL"/>
          </a:p>
        </p:txBody>
      </p:sp>
      <p:sp>
        <p:nvSpPr>
          <p:cNvPr id="5" name="Footer Placeholder 4"/>
          <p:cNvSpPr>
            <a:spLocks noGrp="1"/>
          </p:cNvSpPr>
          <p:nvPr>
            <p:ph type="ftr" sz="quarter" idx="11"/>
          </p:nvPr>
        </p:nvSpPr>
        <p:spPr/>
        <p:txBody>
          <a:bodyPr/>
          <a:lstStyle>
            <a:lvl1pPr>
              <a:defRPr/>
            </a:lvl1pPr>
          </a:lstStyle>
          <a:p>
            <a:endParaRPr lang="nl-NL"/>
          </a:p>
        </p:txBody>
      </p:sp>
      <p:sp>
        <p:nvSpPr>
          <p:cNvPr id="6" name="Slide Number Placeholder 5"/>
          <p:cNvSpPr>
            <a:spLocks noGrp="1"/>
          </p:cNvSpPr>
          <p:nvPr>
            <p:ph type="sldNum" sz="quarter" idx="12"/>
          </p:nvPr>
        </p:nvSpPr>
        <p:spPr/>
        <p:txBody>
          <a:bodyPr/>
          <a:lstStyle>
            <a:lvl1pPr>
              <a:defRPr/>
            </a:lvl1pPr>
          </a:lstStyle>
          <a:p>
            <a:fld id="{394F242B-C8EF-491F-A188-3EA7D919D8ED}" type="slidenum">
              <a:rPr lang="nl-NL"/>
              <a:pPr/>
              <a:t>‹#›</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362200"/>
            <a:ext cx="39243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2362200"/>
            <a:ext cx="39243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nl-NL"/>
          </a:p>
        </p:txBody>
      </p:sp>
      <p:sp>
        <p:nvSpPr>
          <p:cNvPr id="6" name="Footer Placeholder 5"/>
          <p:cNvSpPr>
            <a:spLocks noGrp="1"/>
          </p:cNvSpPr>
          <p:nvPr>
            <p:ph type="ftr" sz="quarter" idx="11"/>
          </p:nvPr>
        </p:nvSpPr>
        <p:spPr/>
        <p:txBody>
          <a:bodyPr/>
          <a:lstStyle>
            <a:lvl1pPr>
              <a:defRPr/>
            </a:lvl1pPr>
          </a:lstStyle>
          <a:p>
            <a:endParaRPr lang="nl-NL"/>
          </a:p>
        </p:txBody>
      </p:sp>
      <p:sp>
        <p:nvSpPr>
          <p:cNvPr id="7" name="Slide Number Placeholder 6"/>
          <p:cNvSpPr>
            <a:spLocks noGrp="1"/>
          </p:cNvSpPr>
          <p:nvPr>
            <p:ph type="sldNum" sz="quarter" idx="12"/>
          </p:nvPr>
        </p:nvSpPr>
        <p:spPr/>
        <p:txBody>
          <a:bodyPr/>
          <a:lstStyle>
            <a:lvl1pPr>
              <a:defRPr/>
            </a:lvl1pPr>
          </a:lstStyle>
          <a:p>
            <a:fld id="{3EC246A8-AE7E-44FB-A33E-ED89FAC68B7A}" type="slidenum">
              <a:rPr lang="nl-NL"/>
              <a:pPr/>
              <a:t>‹#›</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nl-NL"/>
          </a:p>
        </p:txBody>
      </p:sp>
      <p:sp>
        <p:nvSpPr>
          <p:cNvPr id="8" name="Footer Placeholder 7"/>
          <p:cNvSpPr>
            <a:spLocks noGrp="1"/>
          </p:cNvSpPr>
          <p:nvPr>
            <p:ph type="ftr" sz="quarter" idx="11"/>
          </p:nvPr>
        </p:nvSpPr>
        <p:spPr/>
        <p:txBody>
          <a:bodyPr/>
          <a:lstStyle>
            <a:lvl1pPr>
              <a:defRPr/>
            </a:lvl1pPr>
          </a:lstStyle>
          <a:p>
            <a:endParaRPr lang="nl-NL"/>
          </a:p>
        </p:txBody>
      </p:sp>
      <p:sp>
        <p:nvSpPr>
          <p:cNvPr id="9" name="Slide Number Placeholder 8"/>
          <p:cNvSpPr>
            <a:spLocks noGrp="1"/>
          </p:cNvSpPr>
          <p:nvPr>
            <p:ph type="sldNum" sz="quarter" idx="12"/>
          </p:nvPr>
        </p:nvSpPr>
        <p:spPr/>
        <p:txBody>
          <a:bodyPr/>
          <a:lstStyle>
            <a:lvl1pPr>
              <a:defRPr/>
            </a:lvl1pPr>
          </a:lstStyle>
          <a:p>
            <a:fld id="{E10F6A92-8247-45E7-9B17-D6A00B69C0E7}" type="slidenum">
              <a:rPr lang="nl-NL"/>
              <a:pPr/>
              <a:t>‹#›</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nl-NL"/>
          </a:p>
        </p:txBody>
      </p:sp>
      <p:sp>
        <p:nvSpPr>
          <p:cNvPr id="4" name="Footer Placeholder 3"/>
          <p:cNvSpPr>
            <a:spLocks noGrp="1"/>
          </p:cNvSpPr>
          <p:nvPr>
            <p:ph type="ftr" sz="quarter" idx="11"/>
          </p:nvPr>
        </p:nvSpPr>
        <p:spPr/>
        <p:txBody>
          <a:bodyPr/>
          <a:lstStyle>
            <a:lvl1pPr>
              <a:defRPr/>
            </a:lvl1pPr>
          </a:lstStyle>
          <a:p>
            <a:endParaRPr lang="nl-NL"/>
          </a:p>
        </p:txBody>
      </p:sp>
      <p:sp>
        <p:nvSpPr>
          <p:cNvPr id="5" name="Slide Number Placeholder 4"/>
          <p:cNvSpPr>
            <a:spLocks noGrp="1"/>
          </p:cNvSpPr>
          <p:nvPr>
            <p:ph type="sldNum" sz="quarter" idx="12"/>
          </p:nvPr>
        </p:nvSpPr>
        <p:spPr/>
        <p:txBody>
          <a:bodyPr/>
          <a:lstStyle>
            <a:lvl1pPr>
              <a:defRPr/>
            </a:lvl1pPr>
          </a:lstStyle>
          <a:p>
            <a:fld id="{22DF68B6-A3F2-418C-8DD9-2229D6BB9BA5}" type="slidenum">
              <a:rPr lang="nl-NL"/>
              <a:pPr/>
              <a:t>‹#›</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nl-NL"/>
          </a:p>
        </p:txBody>
      </p:sp>
      <p:sp>
        <p:nvSpPr>
          <p:cNvPr id="3" name="Footer Placeholder 2"/>
          <p:cNvSpPr>
            <a:spLocks noGrp="1"/>
          </p:cNvSpPr>
          <p:nvPr>
            <p:ph type="ftr" sz="quarter" idx="11"/>
          </p:nvPr>
        </p:nvSpPr>
        <p:spPr/>
        <p:txBody>
          <a:bodyPr/>
          <a:lstStyle>
            <a:lvl1pPr>
              <a:defRPr/>
            </a:lvl1pPr>
          </a:lstStyle>
          <a:p>
            <a:endParaRPr lang="nl-NL"/>
          </a:p>
        </p:txBody>
      </p:sp>
      <p:sp>
        <p:nvSpPr>
          <p:cNvPr id="4" name="Slide Number Placeholder 3"/>
          <p:cNvSpPr>
            <a:spLocks noGrp="1"/>
          </p:cNvSpPr>
          <p:nvPr>
            <p:ph type="sldNum" sz="quarter" idx="12"/>
          </p:nvPr>
        </p:nvSpPr>
        <p:spPr/>
        <p:txBody>
          <a:bodyPr/>
          <a:lstStyle>
            <a:lvl1pPr>
              <a:defRPr/>
            </a:lvl1pPr>
          </a:lstStyle>
          <a:p>
            <a:fld id="{115D308F-FF7D-4DC8-84B9-39D314CBFCC4}" type="slidenum">
              <a:rPr lang="nl-NL"/>
              <a:pPr/>
              <a:t>‹#›</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nl-NL"/>
          </a:p>
        </p:txBody>
      </p:sp>
      <p:sp>
        <p:nvSpPr>
          <p:cNvPr id="6" name="Footer Placeholder 5"/>
          <p:cNvSpPr>
            <a:spLocks noGrp="1"/>
          </p:cNvSpPr>
          <p:nvPr>
            <p:ph type="ftr" sz="quarter" idx="11"/>
          </p:nvPr>
        </p:nvSpPr>
        <p:spPr/>
        <p:txBody>
          <a:bodyPr/>
          <a:lstStyle>
            <a:lvl1pPr>
              <a:defRPr/>
            </a:lvl1pPr>
          </a:lstStyle>
          <a:p>
            <a:endParaRPr lang="nl-NL"/>
          </a:p>
        </p:txBody>
      </p:sp>
      <p:sp>
        <p:nvSpPr>
          <p:cNvPr id="7" name="Slide Number Placeholder 6"/>
          <p:cNvSpPr>
            <a:spLocks noGrp="1"/>
          </p:cNvSpPr>
          <p:nvPr>
            <p:ph type="sldNum" sz="quarter" idx="12"/>
          </p:nvPr>
        </p:nvSpPr>
        <p:spPr/>
        <p:txBody>
          <a:bodyPr/>
          <a:lstStyle>
            <a:lvl1pPr>
              <a:defRPr/>
            </a:lvl1pPr>
          </a:lstStyle>
          <a:p>
            <a:fld id="{25D41E61-3A52-4B60-A5DB-BDAA902D6B9D}" type="slidenum">
              <a:rPr lang="nl-NL"/>
              <a:pPr/>
              <a:t>‹#›</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nl-NL"/>
          </a:p>
        </p:txBody>
      </p:sp>
      <p:sp>
        <p:nvSpPr>
          <p:cNvPr id="6" name="Footer Placeholder 5"/>
          <p:cNvSpPr>
            <a:spLocks noGrp="1"/>
          </p:cNvSpPr>
          <p:nvPr>
            <p:ph type="ftr" sz="quarter" idx="11"/>
          </p:nvPr>
        </p:nvSpPr>
        <p:spPr/>
        <p:txBody>
          <a:bodyPr/>
          <a:lstStyle>
            <a:lvl1pPr>
              <a:defRPr/>
            </a:lvl1pPr>
          </a:lstStyle>
          <a:p>
            <a:endParaRPr lang="nl-NL"/>
          </a:p>
        </p:txBody>
      </p:sp>
      <p:sp>
        <p:nvSpPr>
          <p:cNvPr id="7" name="Slide Number Placeholder 6"/>
          <p:cNvSpPr>
            <a:spLocks noGrp="1"/>
          </p:cNvSpPr>
          <p:nvPr>
            <p:ph type="sldNum" sz="quarter" idx="12"/>
          </p:nvPr>
        </p:nvSpPr>
        <p:spPr/>
        <p:txBody>
          <a:bodyPr/>
          <a:lstStyle>
            <a:lvl1pPr>
              <a:defRPr/>
            </a:lvl1pPr>
          </a:lstStyle>
          <a:p>
            <a:fld id="{2C59F0C2-8F0A-4B97-912A-9AC85014F9B8}" type="slidenum">
              <a:rPr lang="nl-NL"/>
              <a:pPr/>
              <a:t>‹#›</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0" y="0"/>
            <a:ext cx="3200400" cy="6858000"/>
            <a:chOff x="0" y="0"/>
            <a:chExt cx="2016" cy="4320"/>
          </a:xfrm>
        </p:grpSpPr>
        <p:sp>
          <p:nvSpPr>
            <p:cNvPr id="4099" name="Rectangle 3"/>
            <p:cNvSpPr>
              <a:spLocks noChangeArrowheads="1"/>
            </p:cNvSpPr>
            <p:nvPr/>
          </p:nvSpPr>
          <p:spPr bwMode="auto">
            <a:xfrm>
              <a:off x="0" y="0"/>
              <a:ext cx="480" cy="4320"/>
            </a:xfrm>
            <a:prstGeom prst="rect">
              <a:avLst/>
            </a:prstGeom>
            <a:solidFill>
              <a:schemeClr val="accent1"/>
            </a:solidFill>
            <a:ln w="9525">
              <a:noFill/>
              <a:miter lim="800000"/>
              <a:headEnd/>
              <a:tailEnd/>
            </a:ln>
            <a:effectLst/>
          </p:spPr>
          <p:txBody>
            <a:bodyPr wrap="none" anchor="ctr"/>
            <a:lstStyle/>
            <a:p>
              <a:endParaRPr lang="en-US"/>
            </a:p>
          </p:txBody>
        </p:sp>
        <p:sp>
          <p:nvSpPr>
            <p:cNvPr id="4100" name="Rectangle 4"/>
            <p:cNvSpPr>
              <a:spLocks noChangeArrowheads="1"/>
            </p:cNvSpPr>
            <p:nvPr/>
          </p:nvSpPr>
          <p:spPr bwMode="auto">
            <a:xfrm>
              <a:off x="432" y="0"/>
              <a:ext cx="1584" cy="672"/>
            </a:xfrm>
            <a:prstGeom prst="rect">
              <a:avLst/>
            </a:prstGeom>
            <a:solidFill>
              <a:schemeClr val="accent1"/>
            </a:solidFill>
            <a:ln w="9525">
              <a:noFill/>
              <a:miter lim="800000"/>
              <a:headEnd/>
              <a:tailEnd/>
            </a:ln>
            <a:effectLst/>
          </p:spPr>
          <p:txBody>
            <a:bodyPr wrap="none" anchor="ctr"/>
            <a:lstStyle/>
            <a:p>
              <a:endParaRPr lang="en-US"/>
            </a:p>
          </p:txBody>
        </p:sp>
      </p:grpSp>
      <p:sp>
        <p:nvSpPr>
          <p:cNvPr id="4101" name="AutoShape 5"/>
          <p:cNvSpPr>
            <a:spLocks noChangeArrowheads="1"/>
          </p:cNvSpPr>
          <p:nvPr/>
        </p:nvSpPr>
        <p:spPr bwMode="auto">
          <a:xfrm>
            <a:off x="762000" y="762000"/>
            <a:ext cx="5105400" cy="609600"/>
          </a:xfrm>
          <a:prstGeom prst="roundRect">
            <a:avLst>
              <a:gd name="adj" fmla="val 50000"/>
            </a:avLst>
          </a:prstGeom>
          <a:solidFill>
            <a:schemeClr val="bg1"/>
          </a:solidFill>
          <a:ln w="9525">
            <a:noFill/>
            <a:round/>
            <a:headEnd/>
            <a:tailEnd/>
          </a:ln>
          <a:effectLst/>
        </p:spPr>
        <p:txBody>
          <a:bodyPr wrap="none" anchor="ctr"/>
          <a:lstStyle/>
          <a:p>
            <a:pPr algn="ctr"/>
            <a:endParaRPr kumimoji="1" lang="en-US"/>
          </a:p>
        </p:txBody>
      </p:sp>
      <p:sp>
        <p:nvSpPr>
          <p:cNvPr id="4102" name="Rectangle 6"/>
          <p:cNvSpPr>
            <a:spLocks noGrp="1" noChangeArrowheads="1"/>
          </p:cNvSpPr>
          <p:nvPr>
            <p:ph type="title"/>
          </p:nvPr>
        </p:nvSpPr>
        <p:spPr bwMode="auto">
          <a:xfrm>
            <a:off x="914400" y="762000"/>
            <a:ext cx="80010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nl-NL" smtClean="0"/>
              <a:t>Klik om het opmaakprofiel van de modeltitel te bewerken</a:t>
            </a:r>
          </a:p>
        </p:txBody>
      </p:sp>
      <p:sp>
        <p:nvSpPr>
          <p:cNvPr id="4103" name="Rectangle 7"/>
          <p:cNvSpPr>
            <a:spLocks noGrp="1" noChangeArrowheads="1"/>
          </p:cNvSpPr>
          <p:nvPr>
            <p:ph type="body" idx="1"/>
          </p:nvPr>
        </p:nvSpPr>
        <p:spPr bwMode="auto">
          <a:xfrm>
            <a:off x="914400" y="2362200"/>
            <a:ext cx="8001000" cy="3733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smtClean="0"/>
              <a:t>Klik om de opmaakprofielen van de modeltekst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4104" name="Rectangle 8"/>
          <p:cNvSpPr>
            <a:spLocks noGrp="1" noChangeArrowheads="1"/>
          </p:cNvSpPr>
          <p:nvPr>
            <p:ph type="dt" sz="half" idx="2"/>
          </p:nvPr>
        </p:nvSpPr>
        <p:spPr bwMode="auto">
          <a:xfrm>
            <a:off x="7010400" y="6553200"/>
            <a:ext cx="19050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lvl1pPr algn="r">
              <a:defRPr sz="1400">
                <a:latin typeface="+mn-lt"/>
              </a:defRPr>
            </a:lvl1pPr>
          </a:lstStyle>
          <a:p>
            <a:endParaRPr lang="nl-NL"/>
          </a:p>
        </p:txBody>
      </p:sp>
      <p:sp>
        <p:nvSpPr>
          <p:cNvPr id="4105" name="Rectangle 9"/>
          <p:cNvSpPr>
            <a:spLocks noGrp="1" noChangeArrowheads="1"/>
          </p:cNvSpPr>
          <p:nvPr>
            <p:ph type="ftr" sz="quarter" idx="3"/>
          </p:nvPr>
        </p:nvSpPr>
        <p:spPr bwMode="auto">
          <a:xfrm>
            <a:off x="2936875" y="6529388"/>
            <a:ext cx="28956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lvl1pPr algn="ctr">
              <a:defRPr sz="1400">
                <a:latin typeface="+mn-lt"/>
              </a:defRPr>
            </a:lvl1pPr>
          </a:lstStyle>
          <a:p>
            <a:endParaRPr lang="nl-NL"/>
          </a:p>
        </p:txBody>
      </p:sp>
      <p:sp>
        <p:nvSpPr>
          <p:cNvPr id="4106" name="Rectangle 10"/>
          <p:cNvSpPr>
            <a:spLocks noGrp="1" noChangeArrowheads="1"/>
          </p:cNvSpPr>
          <p:nvPr>
            <p:ph type="sldNum" sz="quarter" idx="4"/>
          </p:nvPr>
        </p:nvSpPr>
        <p:spPr bwMode="auto">
          <a:xfrm>
            <a:off x="84138" y="5946775"/>
            <a:ext cx="587375" cy="885825"/>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spAutoFit/>
          </a:bodyPr>
          <a:lstStyle>
            <a:lvl1pPr>
              <a:defRPr sz="2600" b="1">
                <a:solidFill>
                  <a:schemeClr val="bg1"/>
                </a:solidFill>
                <a:latin typeface="+mn-lt"/>
              </a:defRPr>
            </a:lvl1pPr>
          </a:lstStyle>
          <a:p>
            <a:fld id="{9B3159FE-5ADA-415E-81B6-39A2818E8E87}" type="slidenum">
              <a:rPr lang="nl-NL"/>
              <a:pPr/>
              <a:t>‹#›</a:t>
            </a:fld>
            <a:endParaRPr lang="nl-NL"/>
          </a:p>
        </p:txBody>
      </p:sp>
      <p:grpSp>
        <p:nvGrpSpPr>
          <p:cNvPr id="4107" name="Group 11"/>
          <p:cNvGrpSpPr>
            <a:grpSpLocks/>
          </p:cNvGrpSpPr>
          <p:nvPr/>
        </p:nvGrpSpPr>
        <p:grpSpPr bwMode="auto">
          <a:xfrm>
            <a:off x="228600" y="1981200"/>
            <a:ext cx="7391400" cy="319088"/>
            <a:chOff x="144" y="1248"/>
            <a:chExt cx="4656" cy="201"/>
          </a:xfrm>
        </p:grpSpPr>
        <p:sp>
          <p:nvSpPr>
            <p:cNvPr id="4108" name="AutoShape 12"/>
            <p:cNvSpPr>
              <a:spLocks noChangeArrowheads="1"/>
            </p:cNvSpPr>
            <p:nvPr/>
          </p:nvSpPr>
          <p:spPr bwMode="auto">
            <a:xfrm>
              <a:off x="384" y="1248"/>
              <a:ext cx="4416" cy="200"/>
            </a:xfrm>
            <a:prstGeom prst="roundRect">
              <a:avLst>
                <a:gd name="adj" fmla="val 0"/>
              </a:avLst>
            </a:prstGeom>
            <a:solidFill>
              <a:schemeClr val="bg2"/>
            </a:solidFill>
            <a:ln w="9525">
              <a:noFill/>
              <a:round/>
              <a:headEnd/>
              <a:tailEnd/>
            </a:ln>
            <a:effectLst/>
          </p:spPr>
          <p:txBody>
            <a:bodyPr wrap="none" anchor="ctr"/>
            <a:lstStyle/>
            <a:p>
              <a:endParaRPr lang="en-US"/>
            </a:p>
          </p:txBody>
        </p:sp>
        <p:sp>
          <p:nvSpPr>
            <p:cNvPr id="4109" name="AutoShape 13"/>
            <p:cNvSpPr>
              <a:spLocks noChangeArrowheads="1"/>
            </p:cNvSpPr>
            <p:nvPr/>
          </p:nvSpPr>
          <p:spPr bwMode="auto">
            <a:xfrm flipH="1">
              <a:off x="144" y="1248"/>
              <a:ext cx="248" cy="201"/>
            </a:xfrm>
            <a:prstGeom prst="flowChartDelay">
              <a:avLst/>
            </a:prstGeom>
            <a:solidFill>
              <a:schemeClr val="bg2"/>
            </a:solidFill>
            <a:ln w="9525">
              <a:noFill/>
              <a:miter lim="800000"/>
              <a:headEnd/>
              <a:tailEnd/>
            </a:ln>
            <a:effectLst/>
          </p:spPr>
          <p:txBody>
            <a:bodyPr wrap="none" anchor="ctr"/>
            <a:lstStyle/>
            <a:p>
              <a:endParaRPr lang="en-US"/>
            </a:p>
          </p:txBody>
        </p:sp>
      </p:grpSp>
      <p:sp>
        <p:nvSpPr>
          <p:cNvPr id="4110" name="Rectangle 14"/>
          <p:cNvSpPr>
            <a:spLocks noChangeArrowheads="1"/>
          </p:cNvSpPr>
          <p:nvPr userDrawn="1"/>
        </p:nvSpPr>
        <p:spPr bwMode="auto">
          <a:xfrm>
            <a:off x="4479925" y="3200400"/>
            <a:ext cx="184150" cy="457200"/>
          </a:xfrm>
          <a:prstGeom prst="rect">
            <a:avLst/>
          </a:prstGeom>
          <a:noFill/>
          <a:ln w="9525">
            <a:noFill/>
            <a:miter lim="800000"/>
            <a:headEnd/>
            <a:tailEnd/>
          </a:ln>
          <a:effectLst/>
        </p:spPr>
        <p:txBody>
          <a:bodyPr wrap="none">
            <a:spAutoFit/>
          </a:bodyPr>
          <a:lstStyle/>
          <a:p>
            <a:endParaRPr lang="en-US"/>
          </a:p>
        </p:txBody>
      </p:sp>
    </p:spTree>
  </p:cSld>
  <p:clrMap bg1="lt1" tx1="dk1" bg2="lt2" tx2="dk2" accent1="accent1" accent2="accent2" accent3="accent3" accent4="accent4" accent5="accent5" accent6="accent6" hlink="hlink" folHlink="folHlink"/>
  <p:sldLayoutIdLst>
    <p:sldLayoutId id="2147483650"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rtl="0" fontAlgn="base">
        <a:lnSpc>
          <a:spcPct val="90000"/>
        </a:lnSpc>
        <a:spcBef>
          <a:spcPct val="0"/>
        </a:spcBef>
        <a:spcAft>
          <a:spcPct val="0"/>
        </a:spcAft>
        <a:defRPr sz="3600" b="1">
          <a:solidFill>
            <a:schemeClr val="tx2"/>
          </a:solidFill>
          <a:latin typeface="+mj-lt"/>
          <a:ea typeface="+mj-ea"/>
          <a:cs typeface="+mj-cs"/>
        </a:defRPr>
      </a:lvl1pPr>
      <a:lvl2pPr algn="l" rtl="0" fontAlgn="base">
        <a:lnSpc>
          <a:spcPct val="90000"/>
        </a:lnSpc>
        <a:spcBef>
          <a:spcPct val="0"/>
        </a:spcBef>
        <a:spcAft>
          <a:spcPct val="0"/>
        </a:spcAft>
        <a:defRPr sz="3600" b="1">
          <a:solidFill>
            <a:schemeClr val="tx2"/>
          </a:solidFill>
          <a:latin typeface="Arial" charset="0"/>
          <a:cs typeface="Times New Roman" pitchFamily="18" charset="0"/>
        </a:defRPr>
      </a:lvl2pPr>
      <a:lvl3pPr algn="l" rtl="0" fontAlgn="base">
        <a:lnSpc>
          <a:spcPct val="90000"/>
        </a:lnSpc>
        <a:spcBef>
          <a:spcPct val="0"/>
        </a:spcBef>
        <a:spcAft>
          <a:spcPct val="0"/>
        </a:spcAft>
        <a:defRPr sz="3600" b="1">
          <a:solidFill>
            <a:schemeClr val="tx2"/>
          </a:solidFill>
          <a:latin typeface="Arial" charset="0"/>
          <a:cs typeface="Times New Roman" pitchFamily="18" charset="0"/>
        </a:defRPr>
      </a:lvl3pPr>
      <a:lvl4pPr algn="l" rtl="0" fontAlgn="base">
        <a:lnSpc>
          <a:spcPct val="90000"/>
        </a:lnSpc>
        <a:spcBef>
          <a:spcPct val="0"/>
        </a:spcBef>
        <a:spcAft>
          <a:spcPct val="0"/>
        </a:spcAft>
        <a:defRPr sz="3600" b="1">
          <a:solidFill>
            <a:schemeClr val="tx2"/>
          </a:solidFill>
          <a:latin typeface="Arial" charset="0"/>
          <a:cs typeface="Times New Roman" pitchFamily="18" charset="0"/>
        </a:defRPr>
      </a:lvl4pPr>
      <a:lvl5pPr algn="l" rtl="0" fontAlgn="base">
        <a:lnSpc>
          <a:spcPct val="90000"/>
        </a:lnSpc>
        <a:spcBef>
          <a:spcPct val="0"/>
        </a:spcBef>
        <a:spcAft>
          <a:spcPct val="0"/>
        </a:spcAft>
        <a:defRPr sz="3600" b="1">
          <a:solidFill>
            <a:schemeClr val="tx2"/>
          </a:solidFill>
          <a:latin typeface="Arial" charset="0"/>
          <a:cs typeface="Times New Roman" pitchFamily="18" charset="0"/>
        </a:defRPr>
      </a:lvl5pPr>
      <a:lvl6pPr marL="457200" algn="l" rtl="0" fontAlgn="base">
        <a:lnSpc>
          <a:spcPct val="90000"/>
        </a:lnSpc>
        <a:spcBef>
          <a:spcPct val="0"/>
        </a:spcBef>
        <a:spcAft>
          <a:spcPct val="0"/>
        </a:spcAft>
        <a:defRPr sz="3600" b="1">
          <a:solidFill>
            <a:schemeClr val="tx2"/>
          </a:solidFill>
          <a:latin typeface="Arial" charset="0"/>
          <a:cs typeface="Times New Roman" pitchFamily="18" charset="0"/>
        </a:defRPr>
      </a:lvl6pPr>
      <a:lvl7pPr marL="914400" algn="l" rtl="0" fontAlgn="base">
        <a:lnSpc>
          <a:spcPct val="90000"/>
        </a:lnSpc>
        <a:spcBef>
          <a:spcPct val="0"/>
        </a:spcBef>
        <a:spcAft>
          <a:spcPct val="0"/>
        </a:spcAft>
        <a:defRPr sz="3600" b="1">
          <a:solidFill>
            <a:schemeClr val="tx2"/>
          </a:solidFill>
          <a:latin typeface="Arial" charset="0"/>
          <a:cs typeface="Times New Roman" pitchFamily="18" charset="0"/>
        </a:defRPr>
      </a:lvl7pPr>
      <a:lvl8pPr marL="1371600" algn="l" rtl="0" fontAlgn="base">
        <a:lnSpc>
          <a:spcPct val="90000"/>
        </a:lnSpc>
        <a:spcBef>
          <a:spcPct val="0"/>
        </a:spcBef>
        <a:spcAft>
          <a:spcPct val="0"/>
        </a:spcAft>
        <a:defRPr sz="3600" b="1">
          <a:solidFill>
            <a:schemeClr val="tx2"/>
          </a:solidFill>
          <a:latin typeface="Arial" charset="0"/>
          <a:cs typeface="Times New Roman" pitchFamily="18" charset="0"/>
        </a:defRPr>
      </a:lvl8pPr>
      <a:lvl9pPr marL="1828800" algn="l" rtl="0" fontAlgn="base">
        <a:lnSpc>
          <a:spcPct val="90000"/>
        </a:lnSpc>
        <a:spcBef>
          <a:spcPct val="0"/>
        </a:spcBef>
        <a:spcAft>
          <a:spcPct val="0"/>
        </a:spcAft>
        <a:defRPr sz="3600" b="1">
          <a:solidFill>
            <a:schemeClr val="tx2"/>
          </a:solidFill>
          <a:latin typeface="Arial" charset="0"/>
          <a:cs typeface="Times New Roman" pitchFamily="18" charset="0"/>
        </a:defRPr>
      </a:lvl9pPr>
    </p:titleStyle>
    <p:bodyStyle>
      <a:lvl1pPr marL="342900" indent="-342900" algn="l" rtl="0" fontAlgn="base">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fontAlgn="base">
        <a:spcBef>
          <a:spcPct val="20000"/>
        </a:spcBef>
        <a:spcAft>
          <a:spcPct val="0"/>
        </a:spcAft>
        <a:buClr>
          <a:schemeClr val="tx1"/>
        </a:buClr>
        <a:buSzPct val="75000"/>
        <a:buChar char="–"/>
        <a:defRPr sz="2400">
          <a:solidFill>
            <a:schemeClr val="tx1"/>
          </a:solidFill>
          <a:latin typeface="+mn-lt"/>
          <a:cs typeface="+mn-cs"/>
        </a:defRPr>
      </a:lvl2pPr>
      <a:lvl3pPr marL="1143000" indent="-228600" algn="l" rtl="0" fontAlgn="base">
        <a:spcBef>
          <a:spcPct val="20000"/>
        </a:spcBef>
        <a:spcAft>
          <a:spcPct val="0"/>
        </a:spcAft>
        <a:buClr>
          <a:schemeClr val="tx1"/>
        </a:buClr>
        <a:buSzPct val="75000"/>
        <a:buFont typeface="Wingdings" pitchFamily="2" charset="2"/>
        <a:buChar char="l"/>
        <a:defRPr sz="2000">
          <a:solidFill>
            <a:schemeClr val="tx1"/>
          </a:solidFill>
          <a:latin typeface="+mn-lt"/>
          <a:cs typeface="+mn-cs"/>
        </a:defRPr>
      </a:lvl3pPr>
      <a:lvl4pPr marL="1600200" indent="-228600" algn="l" rtl="0" fontAlgn="base">
        <a:spcBef>
          <a:spcPct val="20000"/>
        </a:spcBef>
        <a:spcAft>
          <a:spcPct val="0"/>
        </a:spcAft>
        <a:buClr>
          <a:schemeClr val="tx1"/>
        </a:buClr>
        <a:buSzPct val="80000"/>
        <a:buChar char="–"/>
        <a:defRPr>
          <a:solidFill>
            <a:schemeClr val="tx1"/>
          </a:solidFill>
          <a:latin typeface="+mn-lt"/>
          <a:cs typeface="+mn-cs"/>
        </a:defRPr>
      </a:lvl4pPr>
      <a:lvl5pPr marL="20574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nl-NL" smtClean="0"/>
              <a:t>Click to edit Master title style</a:t>
            </a:r>
          </a:p>
        </p:txBody>
      </p:sp>
      <p:sp>
        <p:nvSpPr>
          <p:cNvPr id="7373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p>
        </p:txBody>
      </p:sp>
      <p:sp>
        <p:nvSpPr>
          <p:cNvPr id="737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nl-NL"/>
          </a:p>
        </p:txBody>
      </p:sp>
      <p:sp>
        <p:nvSpPr>
          <p:cNvPr id="7373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nl-NL"/>
          </a:p>
        </p:txBody>
      </p:sp>
      <p:sp>
        <p:nvSpPr>
          <p:cNvPr id="7373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fld id="{0372C8B7-9FBE-4BDC-BD30-B95646433B0E}" type="slidenum">
              <a:rPr lang="nl-NL"/>
              <a:pPr/>
              <a:t>‹#›</a:t>
            </a:fld>
            <a:endParaRPr lang="nl-NL"/>
          </a:p>
        </p:txBody>
      </p:sp>
      <p:sp>
        <p:nvSpPr>
          <p:cNvPr id="73735" name="Rectangle 7"/>
          <p:cNvSpPr>
            <a:spLocks noChangeArrowheads="1"/>
          </p:cNvSpPr>
          <p:nvPr userDrawn="1"/>
        </p:nvSpPr>
        <p:spPr bwMode="auto">
          <a:xfrm>
            <a:off x="4479925" y="3200400"/>
            <a:ext cx="184150" cy="457200"/>
          </a:xfrm>
          <a:prstGeom prst="rect">
            <a:avLst/>
          </a:prstGeom>
          <a:noFill/>
          <a:ln w="9525">
            <a:noFill/>
            <a:miter lim="800000"/>
            <a:headEnd/>
            <a:tailEnd/>
          </a:ln>
          <a:effectLst/>
        </p:spPr>
        <p:txBody>
          <a:bodyPr wrap="none">
            <a:spAutoFit/>
          </a:bodyPr>
          <a:lstStyle/>
          <a:p>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4.xml"/><Relationship Id="rId1" Type="http://schemas.openxmlformats.org/officeDocument/2006/relationships/vmlDrawing" Target="../drawings/vmlDrawing8.v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4.xml"/><Relationship Id="rId1" Type="http://schemas.openxmlformats.org/officeDocument/2006/relationships/vmlDrawing" Target="../drawings/vmlDrawing9.v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GB" sz="2000" dirty="0">
                <a:solidFill>
                  <a:schemeClr val="tx2"/>
                </a:solidFill>
                <a:latin typeface="+mn-lt"/>
                <a:ea typeface="+mn-ea"/>
                <a:cs typeface="+mn-cs"/>
              </a:rPr>
              <a:t>Thursday 31</a:t>
            </a:r>
            <a:r>
              <a:rPr lang="en-GB" sz="2000" baseline="30000" dirty="0">
                <a:solidFill>
                  <a:schemeClr val="tx2"/>
                </a:solidFill>
                <a:latin typeface="+mn-lt"/>
                <a:ea typeface="+mn-ea"/>
                <a:cs typeface="+mn-cs"/>
              </a:rPr>
              <a:t>st</a:t>
            </a:r>
            <a:r>
              <a:rPr lang="en-GB" sz="2000" dirty="0">
                <a:solidFill>
                  <a:schemeClr val="tx2"/>
                </a:solidFill>
                <a:latin typeface="+mn-lt"/>
                <a:ea typeface="+mn-ea"/>
                <a:cs typeface="+mn-cs"/>
              </a:rPr>
              <a:t> March </a:t>
            </a:r>
            <a:r>
              <a:rPr lang="en-GB" sz="2000" dirty="0" smtClean="0">
                <a:solidFill>
                  <a:schemeClr val="tx2"/>
                </a:solidFill>
                <a:latin typeface="+mn-lt"/>
                <a:ea typeface="+mn-ea"/>
                <a:cs typeface="+mn-cs"/>
              </a:rPr>
              <a:t>2011 </a:t>
            </a:r>
            <a:r>
              <a:rPr lang="en-GB" sz="2000" dirty="0">
                <a:solidFill>
                  <a:schemeClr val="tx2"/>
                </a:solidFill>
                <a:latin typeface="+mn-lt"/>
                <a:ea typeface="+mn-ea"/>
                <a:cs typeface="+mn-cs"/>
              </a:rPr>
              <a:t>University for </a:t>
            </a:r>
            <a:r>
              <a:rPr lang="en-GB" sz="2000" dirty="0" err="1" smtClean="0">
                <a:solidFill>
                  <a:schemeClr val="tx2"/>
                </a:solidFill>
                <a:latin typeface="+mn-lt"/>
                <a:ea typeface="+mn-ea"/>
                <a:cs typeface="+mn-cs"/>
              </a:rPr>
              <a:t>Humanistics</a:t>
            </a:r>
            <a:r>
              <a:rPr lang="en-GB" sz="2000" dirty="0" smtClean="0">
                <a:solidFill>
                  <a:schemeClr val="tx2"/>
                </a:solidFill>
                <a:latin typeface="+mn-lt"/>
                <a:ea typeface="+mn-ea"/>
                <a:cs typeface="+mn-cs"/>
              </a:rPr>
              <a:t> </a:t>
            </a:r>
            <a:r>
              <a:rPr lang="en-GB" sz="2000" dirty="0">
                <a:solidFill>
                  <a:schemeClr val="tx2"/>
                </a:solidFill>
                <a:latin typeface="+mn-lt"/>
                <a:ea typeface="+mn-ea"/>
                <a:cs typeface="+mn-cs"/>
              </a:rPr>
              <a:t>Utrecht, The Netherlands</a:t>
            </a:r>
            <a:endParaRPr lang="en-US" sz="2000" dirty="0"/>
          </a:p>
        </p:txBody>
      </p:sp>
      <p:sp>
        <p:nvSpPr>
          <p:cNvPr id="3" name="Title 2"/>
          <p:cNvSpPr>
            <a:spLocks noGrp="1"/>
          </p:cNvSpPr>
          <p:nvPr>
            <p:ph type="ctrTitle" sz="quarter"/>
          </p:nvPr>
        </p:nvSpPr>
        <p:spPr/>
        <p:txBody>
          <a:bodyPr/>
          <a:lstStyle/>
          <a:p>
            <a:r>
              <a:rPr lang="en-GB" b="0" dirty="0"/>
              <a:t>Studying selfhood as a </a:t>
            </a:r>
            <a:r>
              <a:rPr lang="en-GB" b="0" dirty="0" err="1"/>
              <a:t>rhizomatic</a:t>
            </a:r>
            <a:r>
              <a:rPr lang="en-GB" b="0" dirty="0"/>
              <a:t> story</a:t>
            </a:r>
            <a:endParaRPr lang="en-US" b="0" dirty="0"/>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4"/>
          <p:cNvSpPr>
            <a:spLocks noGrp="1" noChangeArrowheads="1"/>
          </p:cNvSpPr>
          <p:nvPr>
            <p:ph type="title"/>
          </p:nvPr>
        </p:nvSpPr>
        <p:spPr>
          <a:xfrm>
            <a:off x="914400" y="1050925"/>
            <a:ext cx="8001000" cy="722313"/>
          </a:xfrm>
        </p:spPr>
        <p:txBody>
          <a:bodyPr/>
          <a:lstStyle/>
          <a:p>
            <a:r>
              <a:rPr lang="nl-BE" b="0" dirty="0" smtClean="0"/>
              <a:t>The traditional story </a:t>
            </a:r>
            <a:r>
              <a:rPr lang="en-US" b="0" dirty="0" smtClean="0"/>
              <a:t>notion</a:t>
            </a:r>
            <a:endParaRPr lang="en-US" b="0" dirty="0"/>
          </a:p>
        </p:txBody>
      </p:sp>
      <p:sp>
        <p:nvSpPr>
          <p:cNvPr id="81925" name="Rectangle 5"/>
          <p:cNvSpPr>
            <a:spLocks noGrp="1" noChangeArrowheads="1"/>
          </p:cNvSpPr>
          <p:nvPr>
            <p:ph type="body" sz="half" idx="1"/>
          </p:nvPr>
        </p:nvSpPr>
        <p:spPr>
          <a:xfrm>
            <a:off x="914400" y="2362200"/>
            <a:ext cx="7042150" cy="3733800"/>
          </a:xfrm>
        </p:spPr>
        <p:txBody>
          <a:bodyPr/>
          <a:lstStyle/>
          <a:p>
            <a:pPr>
              <a:buFont typeface="Wingdings" pitchFamily="2" charset="2"/>
              <a:buNone/>
            </a:pPr>
            <a:r>
              <a:rPr lang="nl-BE" sz="3200" dirty="0"/>
              <a:t>A story </a:t>
            </a:r>
            <a:r>
              <a:rPr lang="nl-BE" sz="3200" dirty="0" smtClean="0"/>
              <a:t>as</a:t>
            </a:r>
            <a:r>
              <a:rPr lang="nl-BE" sz="3200" dirty="0"/>
              <a:t>:</a:t>
            </a:r>
          </a:p>
          <a:p>
            <a:pPr>
              <a:buFont typeface="Wingdings" pitchFamily="2" charset="2"/>
              <a:buNone/>
            </a:pPr>
            <a:r>
              <a:rPr lang="nl-BE" sz="3200" dirty="0"/>
              <a:t>   ‘</a:t>
            </a:r>
            <a:r>
              <a:rPr lang="nl-BE" sz="3200" i="1" dirty="0"/>
              <a:t>a </a:t>
            </a:r>
            <a:r>
              <a:rPr lang="nl-BE" sz="3200" b="1" i="1" dirty="0" err="1"/>
              <a:t>linear</a:t>
            </a:r>
            <a:r>
              <a:rPr lang="nl-BE" sz="3200" i="1" dirty="0"/>
              <a:t>, </a:t>
            </a:r>
            <a:r>
              <a:rPr lang="nl-BE" sz="3200" b="1" i="1" dirty="0"/>
              <a:t>complete</a:t>
            </a:r>
            <a:r>
              <a:rPr lang="nl-BE" sz="3200" i="1" dirty="0"/>
              <a:t> </a:t>
            </a:r>
            <a:r>
              <a:rPr lang="nl-BE" sz="3200" b="1" i="1" dirty="0" err="1"/>
              <a:t>whole</a:t>
            </a:r>
            <a:r>
              <a:rPr lang="nl-BE" sz="3200" i="1" dirty="0"/>
              <a:t> </a:t>
            </a:r>
            <a:r>
              <a:rPr lang="nl-BE" sz="3200" i="1" dirty="0" err="1"/>
              <a:t>which</a:t>
            </a:r>
            <a:r>
              <a:rPr lang="nl-BE" sz="3200" i="1" dirty="0"/>
              <a:t> is </a:t>
            </a:r>
            <a:r>
              <a:rPr lang="nl-BE" sz="3200" i="1" dirty="0" err="1"/>
              <a:t>characterized</a:t>
            </a:r>
            <a:r>
              <a:rPr lang="nl-BE" sz="3200" i="1" dirty="0"/>
              <a:t> </a:t>
            </a:r>
            <a:r>
              <a:rPr lang="nl-BE" sz="3200" i="1" dirty="0" err="1"/>
              <a:t>by</a:t>
            </a:r>
            <a:r>
              <a:rPr lang="nl-BE" sz="3200" i="1" dirty="0"/>
              <a:t> </a:t>
            </a:r>
            <a:r>
              <a:rPr lang="nl-BE" sz="3200" b="1" i="1" dirty="0"/>
              <a:t>a plot</a:t>
            </a:r>
            <a:r>
              <a:rPr lang="nl-BE" sz="3200" i="1" dirty="0"/>
              <a:t>, a unit </a:t>
            </a:r>
            <a:r>
              <a:rPr lang="nl-BE" sz="3200" i="1" dirty="0" err="1"/>
              <a:t>which</a:t>
            </a:r>
            <a:r>
              <a:rPr lang="nl-BE" sz="3200" i="1" dirty="0"/>
              <a:t> is </a:t>
            </a:r>
            <a:r>
              <a:rPr lang="nl-BE" sz="3200" b="1" i="1" dirty="0" err="1"/>
              <a:t>spatially</a:t>
            </a:r>
            <a:r>
              <a:rPr lang="nl-BE" sz="3200" b="1" i="1" dirty="0"/>
              <a:t> and temporally </a:t>
            </a:r>
            <a:r>
              <a:rPr lang="nl-BE" sz="3200" b="1" i="1" dirty="0" err="1"/>
              <a:t>structured</a:t>
            </a:r>
            <a:r>
              <a:rPr lang="nl-BE" sz="3200" b="1" i="1" dirty="0"/>
              <a:t>.’</a:t>
            </a:r>
            <a:endParaRPr lang="nl-NL" sz="3200" b="1" i="1" dirty="0"/>
          </a:p>
        </p:txBody>
      </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4"/>
          <p:cNvSpPr>
            <a:spLocks noGrp="1" noChangeArrowheads="1"/>
          </p:cNvSpPr>
          <p:nvPr>
            <p:ph type="title"/>
          </p:nvPr>
        </p:nvSpPr>
        <p:spPr>
          <a:xfrm>
            <a:off x="914400" y="1050925"/>
            <a:ext cx="8001000" cy="722313"/>
          </a:xfrm>
        </p:spPr>
        <p:txBody>
          <a:bodyPr/>
          <a:lstStyle/>
          <a:p>
            <a:r>
              <a:rPr lang="nl-BE" b="0" dirty="0" err="1" smtClean="0"/>
              <a:t>From</a:t>
            </a:r>
            <a:r>
              <a:rPr lang="nl-BE" b="0" dirty="0" smtClean="0"/>
              <a:t> the traditional story </a:t>
            </a:r>
            <a:r>
              <a:rPr lang="en-US" b="0" dirty="0" smtClean="0"/>
              <a:t>notion</a:t>
            </a:r>
            <a:endParaRPr lang="en-US" b="0" dirty="0"/>
          </a:p>
        </p:txBody>
      </p:sp>
      <p:sp>
        <p:nvSpPr>
          <p:cNvPr id="81925" name="Rectangle 5"/>
          <p:cNvSpPr>
            <a:spLocks noGrp="1" noChangeArrowheads="1"/>
          </p:cNvSpPr>
          <p:nvPr>
            <p:ph type="body" sz="half" idx="1"/>
          </p:nvPr>
        </p:nvSpPr>
        <p:spPr>
          <a:xfrm>
            <a:off x="928662" y="2786058"/>
            <a:ext cx="7042150" cy="3733800"/>
          </a:xfrm>
        </p:spPr>
        <p:txBody>
          <a:bodyPr/>
          <a:lstStyle/>
          <a:p>
            <a:pPr>
              <a:buNone/>
            </a:pPr>
            <a:r>
              <a:rPr lang="en-US" sz="3200" dirty="0" smtClean="0">
                <a:solidFill>
                  <a:schemeClr val="tx1"/>
                </a:solidFill>
                <a:latin typeface="+mn-lt"/>
                <a:ea typeface="+mn-ea"/>
                <a:cs typeface="+mn-cs"/>
              </a:rPr>
              <a:t>   The </a:t>
            </a:r>
            <a:r>
              <a:rPr lang="en-US" sz="3200" dirty="0">
                <a:solidFill>
                  <a:schemeClr val="tx1"/>
                </a:solidFill>
                <a:latin typeface="+mn-lt"/>
                <a:ea typeface="+mn-ea"/>
                <a:cs typeface="+mn-cs"/>
              </a:rPr>
              <a:t>narrative self has been studied as </a:t>
            </a:r>
            <a:r>
              <a:rPr lang="en-GB" sz="3200" dirty="0">
                <a:solidFill>
                  <a:schemeClr val="tx1"/>
                </a:solidFill>
                <a:latin typeface="+mn-lt"/>
                <a:ea typeface="+mn-ea"/>
                <a:cs typeface="+mn-cs"/>
              </a:rPr>
              <a:t>a coherent and unified story that ideally </a:t>
            </a:r>
            <a:r>
              <a:rPr lang="en-GB" sz="3200" dirty="0" smtClean="0">
                <a:solidFill>
                  <a:schemeClr val="tx1"/>
                </a:solidFill>
                <a:latin typeface="+mn-lt"/>
                <a:ea typeface="+mn-ea"/>
                <a:cs typeface="+mn-cs"/>
              </a:rPr>
              <a:t>captures </a:t>
            </a:r>
            <a:r>
              <a:rPr lang="en-GB" sz="3200" dirty="0">
                <a:solidFill>
                  <a:schemeClr val="tx1"/>
                </a:solidFill>
                <a:latin typeface="+mn-lt"/>
                <a:ea typeface="+mn-ea"/>
                <a:cs typeface="+mn-cs"/>
              </a:rPr>
              <a:t>the </a:t>
            </a:r>
            <a:r>
              <a:rPr lang="en-GB" sz="3200" dirty="0" smtClean="0">
                <a:solidFill>
                  <a:schemeClr val="tx1"/>
                </a:solidFill>
                <a:latin typeface="+mn-lt"/>
                <a:ea typeface="+mn-ea"/>
                <a:cs typeface="+mn-cs"/>
              </a:rPr>
              <a:t>richness </a:t>
            </a:r>
            <a:r>
              <a:rPr lang="en-GB" sz="3200" dirty="0">
                <a:solidFill>
                  <a:schemeClr val="tx1"/>
                </a:solidFill>
                <a:latin typeface="+mn-lt"/>
                <a:ea typeface="+mn-ea"/>
                <a:cs typeface="+mn-cs"/>
              </a:rPr>
              <a:t>of lived </a:t>
            </a:r>
            <a:r>
              <a:rPr lang="en-GB" sz="3200" dirty="0" smtClean="0">
                <a:solidFill>
                  <a:schemeClr val="tx1"/>
                </a:solidFill>
                <a:latin typeface="+mn-lt"/>
                <a:ea typeface="+mn-ea"/>
                <a:cs typeface="+mn-cs"/>
              </a:rPr>
              <a:t>experiences </a:t>
            </a:r>
            <a:r>
              <a:rPr lang="en-GB" sz="3200" dirty="0">
                <a:solidFill>
                  <a:schemeClr val="tx1"/>
                </a:solidFill>
                <a:latin typeface="+mn-lt"/>
                <a:ea typeface="+mn-ea"/>
                <a:cs typeface="+mn-cs"/>
              </a:rPr>
              <a:t>in an integrating and coherent </a:t>
            </a:r>
            <a:r>
              <a:rPr lang="en-GB" sz="3200" dirty="0" smtClean="0">
                <a:solidFill>
                  <a:schemeClr val="tx1"/>
                </a:solidFill>
                <a:latin typeface="+mn-lt"/>
                <a:ea typeface="+mn-ea"/>
                <a:cs typeface="+mn-cs"/>
              </a:rPr>
              <a:t>way</a:t>
            </a:r>
            <a:endParaRPr lang="nl-NL" sz="3200" b="1" i="1" dirty="0"/>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nl-BE" b="0" dirty="0" err="1" smtClean="0"/>
              <a:t>Some</a:t>
            </a:r>
            <a:r>
              <a:rPr lang="nl-BE" b="0" dirty="0" smtClean="0"/>
              <a:t> more </a:t>
            </a:r>
            <a:r>
              <a:rPr lang="nl-BE" b="0" dirty="0" err="1" smtClean="0"/>
              <a:t>questions</a:t>
            </a:r>
            <a:endParaRPr lang="nl-NL" b="0" dirty="0"/>
          </a:p>
        </p:txBody>
      </p:sp>
      <p:sp>
        <p:nvSpPr>
          <p:cNvPr id="35844" name="Rectangle 4"/>
          <p:cNvSpPr>
            <a:spLocks noGrp="1" noChangeArrowheads="1"/>
          </p:cNvSpPr>
          <p:nvPr>
            <p:ph type="body" sz="half" idx="4294967295"/>
          </p:nvPr>
        </p:nvSpPr>
        <p:spPr>
          <a:xfrm>
            <a:off x="827088" y="2362200"/>
            <a:ext cx="7993062" cy="3733800"/>
          </a:xfrm>
        </p:spPr>
        <p:txBody>
          <a:bodyPr/>
          <a:lstStyle/>
          <a:p>
            <a:r>
              <a:rPr lang="nl-BE" sz="2000" dirty="0"/>
              <a:t>Are </a:t>
            </a:r>
            <a:r>
              <a:rPr lang="nl-BE" sz="2000" dirty="0" err="1" smtClean="0"/>
              <a:t>those</a:t>
            </a:r>
            <a:r>
              <a:rPr lang="nl-BE" sz="2000" dirty="0" smtClean="0"/>
              <a:t> </a:t>
            </a:r>
            <a:r>
              <a:rPr lang="nl-BE" sz="2000" dirty="0" err="1"/>
              <a:t>narrative</a:t>
            </a:r>
            <a:r>
              <a:rPr lang="nl-BE" sz="2000" dirty="0"/>
              <a:t> </a:t>
            </a:r>
            <a:r>
              <a:rPr lang="nl-BE" sz="2000" dirty="0" err="1"/>
              <a:t>characteristics</a:t>
            </a:r>
            <a:r>
              <a:rPr lang="nl-BE" sz="2000" dirty="0"/>
              <a:t> </a:t>
            </a:r>
            <a:r>
              <a:rPr lang="nl-BE" sz="2000" dirty="0" err="1"/>
              <a:t>typical</a:t>
            </a:r>
            <a:r>
              <a:rPr lang="nl-BE" sz="2000" dirty="0"/>
              <a:t> </a:t>
            </a:r>
            <a:r>
              <a:rPr lang="nl-BE" sz="2000" dirty="0" err="1"/>
              <a:t>for</a:t>
            </a:r>
            <a:r>
              <a:rPr lang="nl-BE" sz="2000" dirty="0"/>
              <a:t> </a:t>
            </a:r>
            <a:r>
              <a:rPr lang="nl-BE" sz="2000" dirty="0" smtClean="0"/>
              <a:t>the </a:t>
            </a:r>
            <a:r>
              <a:rPr lang="nl-BE" sz="2000" dirty="0" err="1" smtClean="0"/>
              <a:t>human</a:t>
            </a:r>
            <a:r>
              <a:rPr lang="nl-BE" sz="2000" dirty="0" smtClean="0"/>
              <a:t> </a:t>
            </a:r>
            <a:r>
              <a:rPr lang="nl-BE" sz="2000" dirty="0"/>
              <a:t>nature?</a:t>
            </a:r>
          </a:p>
          <a:p>
            <a:pPr>
              <a:buFont typeface="Wingdings" pitchFamily="2" charset="2"/>
              <a:buNone/>
            </a:pPr>
            <a:endParaRPr lang="nl-BE" sz="2000" dirty="0"/>
          </a:p>
          <a:p>
            <a:r>
              <a:rPr lang="nl-BE" sz="2000" dirty="0"/>
              <a:t>Is </a:t>
            </a:r>
            <a:r>
              <a:rPr lang="nl-BE" sz="2000" dirty="0" err="1"/>
              <a:t>it</a:t>
            </a:r>
            <a:r>
              <a:rPr lang="nl-BE" sz="2000" dirty="0"/>
              <a:t> </a:t>
            </a:r>
            <a:r>
              <a:rPr lang="nl-BE" sz="2000" dirty="0" err="1"/>
              <a:t>possible</a:t>
            </a:r>
            <a:r>
              <a:rPr lang="nl-BE" sz="2000" dirty="0"/>
              <a:t> </a:t>
            </a:r>
            <a:r>
              <a:rPr lang="nl-BE" sz="2000" dirty="0" err="1"/>
              <a:t>for</a:t>
            </a:r>
            <a:r>
              <a:rPr lang="nl-BE" sz="2000" dirty="0"/>
              <a:t> </a:t>
            </a:r>
            <a:r>
              <a:rPr lang="nl-BE" sz="2000" dirty="0" err="1"/>
              <a:t>someone</a:t>
            </a:r>
            <a:r>
              <a:rPr lang="nl-BE" sz="2000" dirty="0"/>
              <a:t> to </a:t>
            </a:r>
            <a:r>
              <a:rPr lang="nl-BE" sz="2000" dirty="0" err="1"/>
              <a:t>organize</a:t>
            </a:r>
            <a:r>
              <a:rPr lang="nl-BE" sz="2000" dirty="0"/>
              <a:t> </a:t>
            </a:r>
            <a:r>
              <a:rPr lang="nl-BE" sz="2000" i="1" dirty="0"/>
              <a:t>all</a:t>
            </a:r>
            <a:r>
              <a:rPr lang="nl-BE" sz="2000" dirty="0"/>
              <a:t> </a:t>
            </a:r>
            <a:r>
              <a:rPr lang="nl-BE" sz="2000" dirty="0" err="1"/>
              <a:t>his</a:t>
            </a:r>
            <a:r>
              <a:rPr lang="nl-BE" sz="2000" dirty="0"/>
              <a:t> </a:t>
            </a:r>
            <a:r>
              <a:rPr lang="nl-BE" sz="2000" dirty="0" err="1"/>
              <a:t>self-experiences</a:t>
            </a:r>
            <a:r>
              <a:rPr lang="nl-BE" sz="2000" dirty="0"/>
              <a:t> in </a:t>
            </a:r>
            <a:r>
              <a:rPr lang="nl-BE" sz="2000" dirty="0" smtClean="0"/>
              <a:t>a </a:t>
            </a:r>
            <a:r>
              <a:rPr lang="nl-BE" sz="2000" dirty="0"/>
              <a:t>coherent story? </a:t>
            </a:r>
          </a:p>
          <a:p>
            <a:pPr>
              <a:buFont typeface="Wingdings" pitchFamily="2" charset="2"/>
              <a:buNone/>
            </a:pPr>
            <a:endParaRPr lang="nl-BE" sz="2000" dirty="0"/>
          </a:p>
          <a:p>
            <a:r>
              <a:rPr lang="nl-BE" sz="2000" dirty="0" err="1"/>
              <a:t>If</a:t>
            </a:r>
            <a:r>
              <a:rPr lang="nl-BE" sz="2000" dirty="0"/>
              <a:t> </a:t>
            </a:r>
            <a:r>
              <a:rPr lang="nl-BE" sz="2000" dirty="0" err="1"/>
              <a:t>participants</a:t>
            </a:r>
            <a:r>
              <a:rPr lang="nl-BE" sz="2000" dirty="0"/>
              <a:t> </a:t>
            </a:r>
            <a:r>
              <a:rPr lang="nl-BE" sz="2000" dirty="0" err="1"/>
              <a:t>don’t</a:t>
            </a:r>
            <a:r>
              <a:rPr lang="nl-BE" sz="2000" dirty="0"/>
              <a:t> </a:t>
            </a:r>
            <a:r>
              <a:rPr lang="nl-BE" sz="2000" dirty="0" err="1"/>
              <a:t>tell</a:t>
            </a:r>
            <a:r>
              <a:rPr lang="nl-BE" sz="2000" dirty="0"/>
              <a:t> traditional </a:t>
            </a:r>
            <a:r>
              <a:rPr lang="nl-BE" sz="2000" dirty="0" err="1"/>
              <a:t>stories</a:t>
            </a:r>
            <a:r>
              <a:rPr lang="nl-BE" sz="2000" dirty="0"/>
              <a:t> </a:t>
            </a:r>
            <a:r>
              <a:rPr lang="nl-BE" sz="2000" dirty="0" err="1"/>
              <a:t>about</a:t>
            </a:r>
            <a:r>
              <a:rPr lang="nl-BE" sz="2000" dirty="0"/>
              <a:t> </a:t>
            </a:r>
            <a:r>
              <a:rPr lang="nl-BE" sz="2000" dirty="0" err="1"/>
              <a:t>themselves</a:t>
            </a:r>
            <a:r>
              <a:rPr lang="nl-BE" sz="2000" dirty="0"/>
              <a:t>, </a:t>
            </a:r>
            <a:r>
              <a:rPr lang="nl-BE" sz="2000" dirty="0" err="1"/>
              <a:t>should</a:t>
            </a:r>
            <a:r>
              <a:rPr lang="nl-BE" sz="2000" dirty="0"/>
              <a:t> we </a:t>
            </a:r>
            <a:r>
              <a:rPr lang="nl-BE" sz="2000" dirty="0" err="1"/>
              <a:t>submit</a:t>
            </a:r>
            <a:r>
              <a:rPr lang="nl-BE" sz="2000" dirty="0"/>
              <a:t> to the traditional story </a:t>
            </a:r>
            <a:r>
              <a:rPr lang="nl-BE" sz="2000" dirty="0" err="1"/>
              <a:t>conventions</a:t>
            </a:r>
            <a:r>
              <a:rPr lang="nl-BE" sz="2000" dirty="0"/>
              <a:t>? </a:t>
            </a:r>
            <a:endParaRPr lang="nl-BE" sz="2000" dirty="0" smtClean="0"/>
          </a:p>
          <a:p>
            <a:endParaRPr lang="nl-BE" sz="2000" dirty="0"/>
          </a:p>
          <a:p>
            <a:r>
              <a:rPr lang="nl-BE" sz="2000" dirty="0" err="1" smtClean="0"/>
              <a:t>Should</a:t>
            </a:r>
            <a:r>
              <a:rPr lang="nl-BE" sz="2000" dirty="0" smtClean="0"/>
              <a:t> </a:t>
            </a:r>
            <a:r>
              <a:rPr lang="nl-BE" sz="2000" dirty="0"/>
              <a:t>we </a:t>
            </a:r>
            <a:r>
              <a:rPr lang="nl-BE" sz="2000" dirty="0" err="1"/>
              <a:t>create</a:t>
            </a:r>
            <a:r>
              <a:rPr lang="nl-BE" sz="2000" dirty="0"/>
              <a:t> the </a:t>
            </a:r>
            <a:r>
              <a:rPr lang="nl-BE" sz="2000" dirty="0" err="1"/>
              <a:t>illusion</a:t>
            </a:r>
            <a:r>
              <a:rPr lang="nl-BE" sz="2000" dirty="0"/>
              <a:t> </a:t>
            </a:r>
            <a:r>
              <a:rPr lang="nl-BE" sz="2000" dirty="0" err="1"/>
              <a:t>that</a:t>
            </a:r>
            <a:r>
              <a:rPr lang="nl-BE" sz="2000" dirty="0"/>
              <a:t> the </a:t>
            </a:r>
            <a:r>
              <a:rPr lang="nl-BE" sz="2000" dirty="0" err="1"/>
              <a:t>experiences</a:t>
            </a:r>
            <a:r>
              <a:rPr lang="nl-BE" sz="2000" dirty="0"/>
              <a:t> </a:t>
            </a:r>
            <a:r>
              <a:rPr lang="nl-BE" sz="2000" dirty="0" smtClean="0"/>
              <a:t>of </a:t>
            </a:r>
            <a:r>
              <a:rPr lang="nl-BE" sz="2000" dirty="0" err="1" smtClean="0"/>
              <a:t>participants</a:t>
            </a:r>
            <a:r>
              <a:rPr lang="nl-BE" sz="2000" dirty="0" smtClean="0"/>
              <a:t> </a:t>
            </a:r>
            <a:r>
              <a:rPr lang="nl-BE" sz="2000" dirty="0" err="1"/>
              <a:t>form</a:t>
            </a:r>
            <a:r>
              <a:rPr lang="nl-BE" sz="2000" dirty="0"/>
              <a:t> </a:t>
            </a:r>
            <a:r>
              <a:rPr lang="nl-BE" sz="2000" dirty="0" err="1"/>
              <a:t>one</a:t>
            </a:r>
            <a:r>
              <a:rPr lang="nl-BE" sz="2000" dirty="0"/>
              <a:t> </a:t>
            </a:r>
            <a:r>
              <a:rPr lang="nl-BE" sz="2000" dirty="0" err="1" smtClean="0"/>
              <a:t>nice</a:t>
            </a:r>
            <a:r>
              <a:rPr lang="nl-BE" sz="2000" dirty="0" smtClean="0"/>
              <a:t> </a:t>
            </a:r>
            <a:r>
              <a:rPr lang="nl-BE" sz="2000" dirty="0" err="1"/>
              <a:t>whole</a:t>
            </a:r>
            <a:r>
              <a:rPr lang="nl-BE" sz="2000" dirty="0"/>
              <a:t>?</a:t>
            </a:r>
          </a:p>
        </p:txBody>
      </p:sp>
      <p:graphicFrame>
        <p:nvGraphicFramePr>
          <p:cNvPr id="35845" name="Object 5"/>
          <p:cNvGraphicFramePr>
            <a:graphicFrameLocks noChangeAspect="1"/>
          </p:cNvGraphicFramePr>
          <p:nvPr/>
        </p:nvGraphicFramePr>
        <p:xfrm>
          <a:off x="7239000" y="0"/>
          <a:ext cx="1905000" cy="685800"/>
        </p:xfrm>
        <a:graphic>
          <a:graphicData uri="http://schemas.openxmlformats.org/presentationml/2006/ole">
            <p:oleObj spid="_x0000_s35845" name="Photo Editor-foto" r:id="rId3" imgW="7104762" imgH="1657581" progId="">
              <p:embed/>
            </p:oleObj>
          </a:graphicData>
        </a:graphic>
      </p:graphicFrame>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z="3200" b="0" cap="none" dirty="0" smtClean="0"/>
              <a:t>The </a:t>
            </a:r>
            <a:r>
              <a:rPr lang="nl-BE" sz="3200" b="0" cap="none" dirty="0" err="1" smtClean="0"/>
              <a:t>rhizome</a:t>
            </a:r>
            <a:r>
              <a:rPr lang="nl-BE" sz="3200" b="0" cap="none" dirty="0" smtClean="0"/>
              <a:t>: </a:t>
            </a:r>
            <a:r>
              <a:rPr lang="nl-BE" sz="3200" b="0" cap="none" dirty="0" err="1" smtClean="0"/>
              <a:t>An</a:t>
            </a:r>
            <a:r>
              <a:rPr lang="nl-BE" sz="3200" b="0" cap="none" dirty="0" smtClean="0"/>
              <a:t> </a:t>
            </a:r>
            <a:r>
              <a:rPr lang="nl-BE" sz="3200" b="0" cap="none" dirty="0" err="1" smtClean="0"/>
              <a:t>alternative</a:t>
            </a:r>
            <a:r>
              <a:rPr lang="nl-BE" sz="3200" b="0" cap="none" dirty="0" smtClean="0"/>
              <a:t> story </a:t>
            </a:r>
            <a:r>
              <a:rPr lang="nl-BE" sz="3200" b="0" cap="none" dirty="0" err="1" smtClean="0"/>
              <a:t>notion</a:t>
            </a:r>
            <a:endParaRPr lang="en-US" sz="3200" cap="none" dirty="0"/>
          </a:p>
        </p:txBody>
      </p:sp>
      <p:pic>
        <p:nvPicPr>
          <p:cNvPr id="4" name="Picture 3" descr="DSC00066.JPG"/>
          <p:cNvPicPr>
            <a:picLocks noChangeAspect="1"/>
          </p:cNvPicPr>
          <p:nvPr/>
        </p:nvPicPr>
        <p:blipFill>
          <a:blip r:embed="rId2" cstate="print"/>
          <a:stretch>
            <a:fillRect/>
          </a:stretch>
        </p:blipFill>
        <p:spPr>
          <a:xfrm>
            <a:off x="-780555" y="0"/>
            <a:ext cx="10244667" cy="6858000"/>
          </a:xfrm>
          <a:prstGeom prst="rect">
            <a:avLst/>
          </a:prstGeom>
        </p:spPr>
      </p:pic>
      <p:sp>
        <p:nvSpPr>
          <p:cNvPr id="3" name="Text Placeholder 2"/>
          <p:cNvSpPr>
            <a:spLocks noGrp="1"/>
          </p:cNvSpPr>
          <p:nvPr>
            <p:ph type="body" idx="1"/>
          </p:nvPr>
        </p:nvSpPr>
        <p:spPr>
          <a:xfrm>
            <a:off x="571472" y="1928802"/>
            <a:ext cx="7772400" cy="1500187"/>
          </a:xfrm>
        </p:spPr>
        <p:txBody>
          <a:bodyPr/>
          <a:lstStyle/>
          <a:p>
            <a:r>
              <a:rPr lang="nl-NL" dirty="0" err="1">
                <a:solidFill>
                  <a:schemeClr val="bg1"/>
                </a:solidFill>
              </a:rPr>
              <a:t>Sermijn</a:t>
            </a:r>
            <a:r>
              <a:rPr lang="nl-NL" dirty="0">
                <a:solidFill>
                  <a:schemeClr val="bg1"/>
                </a:solidFill>
              </a:rPr>
              <a:t>, J., </a:t>
            </a:r>
            <a:r>
              <a:rPr lang="nl-NL" dirty="0" err="1">
                <a:solidFill>
                  <a:schemeClr val="bg1"/>
                </a:solidFill>
              </a:rPr>
              <a:t>Devlieger</a:t>
            </a:r>
            <a:r>
              <a:rPr lang="nl-NL" dirty="0">
                <a:solidFill>
                  <a:schemeClr val="bg1"/>
                </a:solidFill>
              </a:rPr>
              <a:t>, P., &amp; </a:t>
            </a:r>
            <a:r>
              <a:rPr lang="nl-NL" dirty="0" err="1">
                <a:solidFill>
                  <a:schemeClr val="bg1"/>
                </a:solidFill>
              </a:rPr>
              <a:t>Loots</a:t>
            </a:r>
            <a:r>
              <a:rPr lang="nl-NL" dirty="0">
                <a:solidFill>
                  <a:schemeClr val="bg1"/>
                </a:solidFill>
              </a:rPr>
              <a:t>, G. (2008). The </a:t>
            </a:r>
            <a:r>
              <a:rPr lang="nl-NL" dirty="0" err="1">
                <a:solidFill>
                  <a:schemeClr val="bg1"/>
                </a:solidFill>
              </a:rPr>
              <a:t>narrative</a:t>
            </a:r>
            <a:r>
              <a:rPr lang="nl-NL" dirty="0">
                <a:solidFill>
                  <a:schemeClr val="bg1"/>
                </a:solidFill>
              </a:rPr>
              <a:t> </a:t>
            </a:r>
            <a:r>
              <a:rPr lang="nl-NL" dirty="0" err="1">
                <a:solidFill>
                  <a:schemeClr val="bg1"/>
                </a:solidFill>
              </a:rPr>
              <a:t>constructio</a:t>
            </a:r>
            <a:r>
              <a:rPr lang="en-GB" dirty="0">
                <a:solidFill>
                  <a:schemeClr val="bg1"/>
                </a:solidFill>
              </a:rPr>
              <a:t>n of the self. Selfhood as a </a:t>
            </a:r>
            <a:r>
              <a:rPr lang="en-GB" dirty="0" err="1">
                <a:solidFill>
                  <a:schemeClr val="bg1"/>
                </a:solidFill>
              </a:rPr>
              <a:t>rhizomatic</a:t>
            </a:r>
            <a:r>
              <a:rPr lang="en-GB" dirty="0">
                <a:solidFill>
                  <a:schemeClr val="bg1"/>
                </a:solidFill>
              </a:rPr>
              <a:t> story. </a:t>
            </a:r>
            <a:r>
              <a:rPr lang="en-GB" i="1" dirty="0">
                <a:solidFill>
                  <a:schemeClr val="bg1"/>
                </a:solidFill>
              </a:rPr>
              <a:t>Qualitative inquiry,</a:t>
            </a:r>
            <a:r>
              <a:rPr lang="en-GB" dirty="0">
                <a:solidFill>
                  <a:schemeClr val="bg1"/>
                </a:solidFill>
              </a:rPr>
              <a:t> 14, 4, 632-650</a:t>
            </a:r>
            <a:r>
              <a:rPr lang="en-GB" dirty="0" smtClean="0">
                <a:solidFill>
                  <a:schemeClr val="bg1"/>
                </a:solidFill>
              </a:rPr>
              <a:t>.</a:t>
            </a:r>
            <a:endParaRPr lang="en-US" dirty="0">
              <a:solidFill>
                <a:schemeClr val="bg1"/>
              </a:solidFill>
            </a:endParaRPr>
          </a:p>
        </p:txBody>
      </p:sp>
      <p:sp>
        <p:nvSpPr>
          <p:cNvPr id="5" name="Title 1"/>
          <p:cNvSpPr txBox="1">
            <a:spLocks/>
          </p:cNvSpPr>
          <p:nvPr/>
        </p:nvSpPr>
        <p:spPr bwMode="auto">
          <a:xfrm>
            <a:off x="428596" y="1714488"/>
            <a:ext cx="8429683" cy="13620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nl-BE" sz="3600" b="0" i="0" u="none" strike="noStrike" kern="0" cap="none" spc="0" normalizeH="0" baseline="0" noProof="0" dirty="0" smtClean="0">
                <a:ln>
                  <a:noFill/>
                </a:ln>
                <a:solidFill>
                  <a:schemeClr val="bg1"/>
                </a:solidFill>
                <a:effectLst/>
                <a:uLnTx/>
                <a:uFillTx/>
                <a:latin typeface="+mj-lt"/>
                <a:ea typeface="+mj-ea"/>
                <a:cs typeface="+mj-cs"/>
              </a:rPr>
              <a:t>The </a:t>
            </a:r>
            <a:r>
              <a:rPr kumimoji="0" lang="nl-BE" sz="3600" b="0" i="0" u="none" strike="noStrike" kern="0" cap="none" spc="0" normalizeH="0" baseline="0" noProof="0" dirty="0" err="1" smtClean="0">
                <a:ln>
                  <a:noFill/>
                </a:ln>
                <a:solidFill>
                  <a:schemeClr val="bg1"/>
                </a:solidFill>
                <a:effectLst/>
                <a:uLnTx/>
                <a:uFillTx/>
                <a:latin typeface="+mj-lt"/>
                <a:ea typeface="+mj-ea"/>
                <a:cs typeface="+mj-cs"/>
              </a:rPr>
              <a:t>rhizome</a:t>
            </a:r>
            <a:r>
              <a:rPr kumimoji="0" lang="nl-BE" sz="3600" b="0" i="0" u="none" strike="noStrike" kern="0" cap="none" spc="0" normalizeH="0" baseline="0" noProof="0" dirty="0" smtClean="0">
                <a:ln>
                  <a:noFill/>
                </a:ln>
                <a:solidFill>
                  <a:schemeClr val="bg1"/>
                </a:solidFill>
                <a:effectLst/>
                <a:uLnTx/>
                <a:uFillTx/>
                <a:latin typeface="+mj-lt"/>
                <a:ea typeface="+mj-ea"/>
                <a:cs typeface="+mj-cs"/>
              </a:rPr>
              <a:t>: </a:t>
            </a:r>
            <a:r>
              <a:rPr kumimoji="0" lang="nl-BE" sz="3600" b="0" i="0" u="none" strike="noStrike" kern="0" cap="none" spc="0" normalizeH="0" baseline="0" noProof="0" dirty="0" err="1" smtClean="0">
                <a:ln>
                  <a:noFill/>
                </a:ln>
                <a:solidFill>
                  <a:schemeClr val="bg1"/>
                </a:solidFill>
                <a:effectLst/>
                <a:uLnTx/>
                <a:uFillTx/>
                <a:latin typeface="+mj-lt"/>
                <a:ea typeface="+mj-ea"/>
                <a:cs typeface="+mj-cs"/>
              </a:rPr>
              <a:t>An</a:t>
            </a:r>
            <a:r>
              <a:rPr kumimoji="0" lang="nl-BE" sz="3600" b="0" i="0" u="none" strike="noStrike" kern="0" cap="none" spc="0" normalizeH="0" baseline="0" noProof="0" dirty="0" smtClean="0">
                <a:ln>
                  <a:noFill/>
                </a:ln>
                <a:solidFill>
                  <a:schemeClr val="bg1"/>
                </a:solidFill>
                <a:effectLst/>
                <a:uLnTx/>
                <a:uFillTx/>
                <a:latin typeface="+mj-lt"/>
                <a:ea typeface="+mj-ea"/>
                <a:cs typeface="+mj-cs"/>
              </a:rPr>
              <a:t> </a:t>
            </a:r>
            <a:r>
              <a:rPr kumimoji="0" lang="nl-BE" sz="3600" b="0" i="0" u="none" strike="noStrike" kern="0" cap="none" spc="0" normalizeH="0" baseline="0" noProof="0" dirty="0" err="1" smtClean="0">
                <a:ln>
                  <a:noFill/>
                </a:ln>
                <a:solidFill>
                  <a:schemeClr val="bg1"/>
                </a:solidFill>
                <a:effectLst/>
                <a:uLnTx/>
                <a:uFillTx/>
                <a:latin typeface="+mj-lt"/>
                <a:ea typeface="+mj-ea"/>
                <a:cs typeface="+mj-cs"/>
              </a:rPr>
              <a:t>alternative</a:t>
            </a:r>
            <a:r>
              <a:rPr kumimoji="0" lang="nl-BE" sz="3600" b="0" i="0" u="none" strike="noStrike" kern="0" cap="none" spc="0" normalizeH="0" baseline="0" noProof="0" dirty="0" smtClean="0">
                <a:ln>
                  <a:noFill/>
                </a:ln>
                <a:solidFill>
                  <a:schemeClr val="bg1"/>
                </a:solidFill>
                <a:effectLst/>
                <a:uLnTx/>
                <a:uFillTx/>
                <a:latin typeface="+mj-lt"/>
                <a:ea typeface="+mj-ea"/>
                <a:cs typeface="+mj-cs"/>
              </a:rPr>
              <a:t> story </a:t>
            </a:r>
            <a:r>
              <a:rPr kumimoji="0" lang="nl-BE" sz="3600" b="0" i="0" u="none" strike="noStrike" kern="0" cap="none" spc="0" normalizeH="0" baseline="0" noProof="0" dirty="0" err="1" smtClean="0">
                <a:ln>
                  <a:noFill/>
                </a:ln>
                <a:solidFill>
                  <a:schemeClr val="bg1"/>
                </a:solidFill>
                <a:effectLst/>
                <a:uLnTx/>
                <a:uFillTx/>
                <a:latin typeface="+mj-lt"/>
                <a:ea typeface="+mj-ea"/>
                <a:cs typeface="+mj-cs"/>
              </a:rPr>
              <a:t>notion</a:t>
            </a:r>
            <a:endParaRPr kumimoji="0" lang="en-US" sz="3600" b="1" i="0" u="none" strike="noStrike" kern="0" cap="none" spc="0" normalizeH="0" baseline="0" noProof="0" dirty="0" smtClean="0">
              <a:ln>
                <a:noFill/>
              </a:ln>
              <a:solidFill>
                <a:schemeClr val="bg1"/>
              </a:solidFill>
              <a:effectLst/>
              <a:uLnTx/>
              <a:uFillTx/>
              <a:latin typeface="+mj-lt"/>
              <a:ea typeface="+mj-ea"/>
              <a:cs typeface="+mj-cs"/>
            </a:endParaRPr>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026"/>
          <p:cNvSpPr>
            <a:spLocks noGrp="1" noChangeArrowheads="1"/>
          </p:cNvSpPr>
          <p:nvPr>
            <p:ph type="title"/>
          </p:nvPr>
        </p:nvSpPr>
        <p:spPr/>
        <p:txBody>
          <a:bodyPr/>
          <a:lstStyle/>
          <a:p>
            <a:r>
              <a:rPr lang="nl-BE" b="0" dirty="0" smtClean="0"/>
              <a:t>The </a:t>
            </a:r>
            <a:r>
              <a:rPr lang="nl-BE" b="0" dirty="0" err="1" smtClean="0"/>
              <a:t>rhizome</a:t>
            </a:r>
            <a:r>
              <a:rPr lang="nl-BE" b="0" dirty="0" smtClean="0"/>
              <a:t>: </a:t>
            </a:r>
            <a:r>
              <a:rPr lang="nl-BE" b="0" dirty="0" err="1" smtClean="0"/>
              <a:t>An</a:t>
            </a:r>
            <a:r>
              <a:rPr lang="nl-BE" b="0" dirty="0" smtClean="0"/>
              <a:t> </a:t>
            </a:r>
            <a:r>
              <a:rPr lang="nl-BE" b="0" dirty="0" err="1"/>
              <a:t>alternative</a:t>
            </a:r>
            <a:r>
              <a:rPr lang="nl-BE" b="0" dirty="0"/>
              <a:t> story </a:t>
            </a:r>
            <a:r>
              <a:rPr lang="nl-BE" b="0" dirty="0" err="1" smtClean="0"/>
              <a:t>notion</a:t>
            </a:r>
            <a:endParaRPr lang="nl-NL" b="0" dirty="0"/>
          </a:p>
        </p:txBody>
      </p:sp>
      <p:sp>
        <p:nvSpPr>
          <p:cNvPr id="90115" name="Rectangle 1027"/>
          <p:cNvSpPr>
            <a:spLocks noGrp="1" noChangeArrowheads="1"/>
          </p:cNvSpPr>
          <p:nvPr>
            <p:ph type="body" idx="1"/>
          </p:nvPr>
        </p:nvSpPr>
        <p:spPr>
          <a:xfrm>
            <a:off x="914400" y="2362200"/>
            <a:ext cx="8001000" cy="3962400"/>
          </a:xfrm>
        </p:spPr>
        <p:txBody>
          <a:bodyPr/>
          <a:lstStyle/>
          <a:p>
            <a:pPr>
              <a:buFont typeface="Wingdings" pitchFamily="2" charset="2"/>
              <a:buNone/>
            </a:pPr>
            <a:r>
              <a:rPr lang="nl-BE"/>
              <a:t>   </a:t>
            </a:r>
            <a:r>
              <a:rPr lang="nl-BE" b="1"/>
              <a:t>What is a rhizome?</a:t>
            </a:r>
            <a:r>
              <a:rPr lang="nl-BE"/>
              <a:t> An underground root system, an open decentralized network, which branches out to all sides, unpredictably and horizontally.</a:t>
            </a:r>
          </a:p>
          <a:p>
            <a:pPr>
              <a:buFont typeface="Wingdings" pitchFamily="2" charset="2"/>
              <a:buNone/>
            </a:pPr>
            <a:r>
              <a:rPr lang="nl-NL"/>
              <a:t>                                               </a:t>
            </a:r>
          </a:p>
        </p:txBody>
      </p:sp>
      <p:pic>
        <p:nvPicPr>
          <p:cNvPr id="90116" name="Picture 1028" descr="sarah-dunbar-root"/>
          <p:cNvPicPr>
            <a:picLocks noChangeAspect="1" noChangeArrowheads="1"/>
          </p:cNvPicPr>
          <p:nvPr/>
        </p:nvPicPr>
        <p:blipFill>
          <a:blip r:embed="rId2"/>
          <a:srcRect/>
          <a:stretch>
            <a:fillRect/>
          </a:stretch>
        </p:blipFill>
        <p:spPr bwMode="auto">
          <a:xfrm>
            <a:off x="1143000" y="4305300"/>
            <a:ext cx="3000375" cy="1955800"/>
          </a:xfrm>
          <a:prstGeom prst="rect">
            <a:avLst/>
          </a:prstGeom>
          <a:noFill/>
          <a:ln w="9525">
            <a:noFill/>
            <a:miter lim="800000"/>
            <a:headEnd/>
            <a:tailEnd/>
          </a:ln>
        </p:spPr>
      </p:pic>
      <p:pic>
        <p:nvPicPr>
          <p:cNvPr id="90117" name="Picture 1029" descr="Curcuma longa/domestica: Fresh tumeric rhizome"/>
          <p:cNvPicPr>
            <a:picLocks noChangeAspect="1" noChangeArrowheads="1"/>
          </p:cNvPicPr>
          <p:nvPr/>
        </p:nvPicPr>
        <p:blipFill>
          <a:blip r:embed="rId3"/>
          <a:srcRect/>
          <a:stretch>
            <a:fillRect/>
          </a:stretch>
        </p:blipFill>
        <p:spPr bwMode="auto">
          <a:xfrm>
            <a:off x="5334000" y="4295775"/>
            <a:ext cx="2809875" cy="19304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nl-BE" sz="3200" b="0" dirty="0">
                <a:latin typeface="Tahoma" pitchFamily="34" charset="0"/>
              </a:rPr>
              <a:t/>
            </a:r>
            <a:br>
              <a:rPr lang="nl-BE" sz="3200" b="0" dirty="0">
                <a:latin typeface="Tahoma" pitchFamily="34" charset="0"/>
              </a:rPr>
            </a:br>
            <a:r>
              <a:rPr lang="nl-BE" b="0" dirty="0" err="1"/>
              <a:t>Rhizome</a:t>
            </a:r>
            <a:r>
              <a:rPr lang="nl-BE" b="0" dirty="0"/>
              <a:t>: </a:t>
            </a:r>
            <a:r>
              <a:rPr lang="nl-BE" b="0" dirty="0" err="1" smtClean="0"/>
              <a:t>Characteristics</a:t>
            </a:r>
            <a:r>
              <a:rPr lang="nl-BE" b="0" dirty="0" smtClean="0"/>
              <a:t> </a:t>
            </a:r>
            <a:r>
              <a:rPr lang="nl-BE" b="0" dirty="0"/>
              <a:t>(</a:t>
            </a:r>
            <a:r>
              <a:rPr lang="nl-BE" b="0" dirty="0" err="1"/>
              <a:t>Deleuze</a:t>
            </a:r>
            <a:r>
              <a:rPr lang="nl-BE" b="0" dirty="0"/>
              <a:t> &amp; </a:t>
            </a:r>
            <a:r>
              <a:rPr lang="nl-BE" b="0" dirty="0" err="1"/>
              <a:t>Guattari</a:t>
            </a:r>
            <a:r>
              <a:rPr lang="nl-BE" b="0" dirty="0"/>
              <a:t>, 1976)</a:t>
            </a:r>
            <a:endParaRPr lang="nl-NL" b="0" dirty="0"/>
          </a:p>
        </p:txBody>
      </p:sp>
      <p:sp>
        <p:nvSpPr>
          <p:cNvPr id="27651" name="Rectangle 3"/>
          <p:cNvSpPr>
            <a:spLocks noGrp="1" noChangeArrowheads="1"/>
          </p:cNvSpPr>
          <p:nvPr>
            <p:ph type="body" idx="1"/>
          </p:nvPr>
        </p:nvSpPr>
        <p:spPr/>
        <p:txBody>
          <a:bodyPr/>
          <a:lstStyle/>
          <a:p>
            <a:pPr>
              <a:lnSpc>
                <a:spcPct val="90000"/>
              </a:lnSpc>
            </a:pPr>
            <a:r>
              <a:rPr lang="nl-BE" sz="1800"/>
              <a:t>The principle of </a:t>
            </a:r>
            <a:r>
              <a:rPr lang="nl-BE" sz="1800" b="1"/>
              <a:t>multiple entryways </a:t>
            </a:r>
            <a:r>
              <a:rPr lang="nl-BE" sz="1800"/>
              <a:t>(no main entryway or starting point: </a:t>
            </a:r>
            <a:r>
              <a:rPr lang="nl-BE" sz="1800">
                <a:latin typeface="Times New Roman"/>
              </a:rPr>
              <a:t>‘</a:t>
            </a:r>
            <a:r>
              <a:rPr lang="nl-BE" sz="1800"/>
              <a:t>from whichever side one enters, one is connected</a:t>
            </a:r>
            <a:r>
              <a:rPr lang="nl-BE" sz="1800">
                <a:latin typeface="Times New Roman"/>
              </a:rPr>
              <a:t>’</a:t>
            </a:r>
            <a:r>
              <a:rPr lang="nl-BE" sz="1800"/>
              <a:t>)</a:t>
            </a:r>
          </a:p>
          <a:p>
            <a:pPr>
              <a:lnSpc>
                <a:spcPct val="90000"/>
              </a:lnSpc>
              <a:buFont typeface="Wingdings" pitchFamily="2" charset="2"/>
              <a:buNone/>
            </a:pPr>
            <a:endParaRPr lang="nl-BE" sz="1800"/>
          </a:p>
          <a:p>
            <a:pPr>
              <a:lnSpc>
                <a:spcPct val="90000"/>
              </a:lnSpc>
            </a:pPr>
            <a:r>
              <a:rPr lang="nl-BE" sz="1800"/>
              <a:t>The principle of </a:t>
            </a:r>
            <a:r>
              <a:rPr lang="nl-BE" sz="1800" b="1"/>
              <a:t>multiplicity </a:t>
            </a:r>
            <a:r>
              <a:rPr lang="nl-BE" sz="1800"/>
              <a:t>(no reduction to a whole or unity on subject or object level)</a:t>
            </a:r>
          </a:p>
          <a:p>
            <a:pPr>
              <a:lnSpc>
                <a:spcPct val="90000"/>
              </a:lnSpc>
              <a:buFont typeface="Wingdings" pitchFamily="2" charset="2"/>
              <a:buNone/>
            </a:pPr>
            <a:endParaRPr lang="nl-BE" sz="1800"/>
          </a:p>
          <a:p>
            <a:pPr>
              <a:lnSpc>
                <a:spcPct val="90000"/>
              </a:lnSpc>
            </a:pPr>
            <a:r>
              <a:rPr lang="nl-BE" sz="1800"/>
              <a:t>The principle of </a:t>
            </a:r>
            <a:r>
              <a:rPr lang="nl-BE" sz="1800" b="1"/>
              <a:t>connection </a:t>
            </a:r>
            <a:r>
              <a:rPr lang="nl-BE" sz="1800"/>
              <a:t>(no clear hierarchy, structure or order: each point can be connected with any other point)</a:t>
            </a:r>
          </a:p>
          <a:p>
            <a:pPr>
              <a:lnSpc>
                <a:spcPct val="90000"/>
              </a:lnSpc>
              <a:buFont typeface="Wingdings" pitchFamily="2" charset="2"/>
              <a:buNone/>
            </a:pPr>
            <a:endParaRPr lang="nl-BE" sz="1800"/>
          </a:p>
          <a:p>
            <a:pPr>
              <a:lnSpc>
                <a:spcPct val="90000"/>
              </a:lnSpc>
            </a:pPr>
            <a:r>
              <a:rPr lang="nl-BE" sz="1800"/>
              <a:t>The principle of </a:t>
            </a:r>
            <a:r>
              <a:rPr lang="nl-BE" sz="1800" b="1"/>
              <a:t>asignifying rupture </a:t>
            </a:r>
            <a:r>
              <a:rPr lang="nl-BE" sz="1800"/>
              <a:t>(at whatever point the rhizome is ruptured, it will always grow further)</a:t>
            </a:r>
          </a:p>
          <a:p>
            <a:pPr>
              <a:lnSpc>
                <a:spcPct val="90000"/>
              </a:lnSpc>
              <a:buFont typeface="Wingdings" pitchFamily="2" charset="2"/>
              <a:buNone/>
            </a:pPr>
            <a:endParaRPr lang="nl-BE" sz="1800"/>
          </a:p>
          <a:p>
            <a:pPr>
              <a:lnSpc>
                <a:spcPct val="90000"/>
              </a:lnSpc>
            </a:pPr>
            <a:r>
              <a:rPr lang="nl-BE" sz="1800"/>
              <a:t>The principle of </a:t>
            </a:r>
            <a:r>
              <a:rPr lang="nl-BE" sz="1800" b="1"/>
              <a:t>cartography </a:t>
            </a:r>
            <a:r>
              <a:rPr lang="nl-BE" sz="1800"/>
              <a:t>(just like a map the rhizome is open, receptive for constantly including changes)</a:t>
            </a:r>
          </a:p>
          <a:p>
            <a:pPr>
              <a:lnSpc>
                <a:spcPct val="90000"/>
              </a:lnSpc>
            </a:pPr>
            <a:endParaRPr lang="nl-BE" sz="1800"/>
          </a:p>
          <a:p>
            <a:pPr>
              <a:lnSpc>
                <a:spcPct val="90000"/>
              </a:lnSpc>
              <a:buFont typeface="Wingdings" pitchFamily="2" charset="2"/>
              <a:buNone/>
            </a:pPr>
            <a:endParaRPr lang="nl-BE" sz="1800" b="1"/>
          </a:p>
          <a:p>
            <a:pPr>
              <a:lnSpc>
                <a:spcPct val="90000"/>
              </a:lnSpc>
              <a:buFont typeface="Wingdings" pitchFamily="2" charset="2"/>
              <a:buNone/>
            </a:pPr>
            <a:endParaRPr lang="nl-NL" sz="1800"/>
          </a:p>
          <a:p>
            <a:pPr>
              <a:lnSpc>
                <a:spcPct val="90000"/>
              </a:lnSpc>
              <a:buFont typeface="Wingdings" pitchFamily="2" charset="2"/>
              <a:buNone/>
            </a:pPr>
            <a:endParaRPr lang="nl-NL" sz="2400"/>
          </a:p>
        </p:txBody>
      </p:sp>
      <p:graphicFrame>
        <p:nvGraphicFramePr>
          <p:cNvPr id="27652" name="Object 4"/>
          <p:cNvGraphicFramePr>
            <a:graphicFrameLocks noChangeAspect="1"/>
          </p:cNvGraphicFramePr>
          <p:nvPr/>
        </p:nvGraphicFramePr>
        <p:xfrm>
          <a:off x="7239000" y="0"/>
          <a:ext cx="1905000" cy="685800"/>
        </p:xfrm>
        <a:graphic>
          <a:graphicData uri="http://schemas.openxmlformats.org/presentationml/2006/ole">
            <p:oleObj spid="_x0000_s27652" name="Photo Editor-foto" r:id="rId3" imgW="7104762" imgH="1657581" progId="">
              <p:embed/>
            </p:oleObj>
          </a:graphicData>
        </a:graphic>
      </p:graphicFrame>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nl-BE" sz="3200" b="0" dirty="0"/>
              <a:t>The </a:t>
            </a:r>
            <a:r>
              <a:rPr lang="nl-BE" sz="3200" b="0" dirty="0" err="1"/>
              <a:t>narrative</a:t>
            </a:r>
            <a:r>
              <a:rPr lang="nl-BE" sz="3200" b="0" dirty="0"/>
              <a:t> </a:t>
            </a:r>
            <a:r>
              <a:rPr lang="nl-BE" sz="3200" b="0" dirty="0" err="1"/>
              <a:t>self</a:t>
            </a:r>
            <a:r>
              <a:rPr lang="nl-BE" sz="3200" b="0" dirty="0"/>
              <a:t> as a </a:t>
            </a:r>
            <a:r>
              <a:rPr lang="nl-BE" sz="3200" b="0" dirty="0" err="1"/>
              <a:t>rhizomatic</a:t>
            </a:r>
            <a:r>
              <a:rPr lang="nl-BE" sz="3200" b="0" dirty="0"/>
              <a:t> story: </a:t>
            </a:r>
            <a:r>
              <a:rPr lang="nl-BE" sz="3200" b="0" dirty="0" smtClean="0"/>
              <a:t>Multiple </a:t>
            </a:r>
            <a:r>
              <a:rPr lang="nl-BE" sz="3200" b="0" dirty="0" err="1" smtClean="0"/>
              <a:t>entryways</a:t>
            </a:r>
            <a:endParaRPr lang="nl-NL" sz="3200" b="0" dirty="0"/>
          </a:p>
        </p:txBody>
      </p:sp>
      <p:sp>
        <p:nvSpPr>
          <p:cNvPr id="52227" name="Rectangle 3"/>
          <p:cNvSpPr>
            <a:spLocks noGrp="1" noChangeArrowheads="1"/>
          </p:cNvSpPr>
          <p:nvPr>
            <p:ph type="body" sz="half" idx="1"/>
          </p:nvPr>
        </p:nvSpPr>
        <p:spPr/>
        <p:txBody>
          <a:bodyPr/>
          <a:lstStyle/>
          <a:p>
            <a:pPr>
              <a:lnSpc>
                <a:spcPct val="90000"/>
              </a:lnSpc>
            </a:pPr>
            <a:r>
              <a:rPr lang="nl-BE" sz="1600" b="1">
                <a:solidFill>
                  <a:schemeClr val="tx2"/>
                </a:solidFill>
              </a:rPr>
              <a:t>Not a single correct point of entry: not a single true self</a:t>
            </a:r>
            <a:r>
              <a:rPr lang="nl-BE" sz="1400" b="1">
                <a:solidFill>
                  <a:schemeClr val="tx2"/>
                </a:solidFill>
              </a:rPr>
              <a:t> </a:t>
            </a:r>
          </a:p>
          <a:p>
            <a:pPr>
              <a:lnSpc>
                <a:spcPct val="90000"/>
              </a:lnSpc>
              <a:buFont typeface="Wingdings" pitchFamily="2" charset="2"/>
              <a:buNone/>
            </a:pPr>
            <a:endParaRPr lang="nl-BE" sz="1400" b="1">
              <a:solidFill>
                <a:schemeClr val="tx2"/>
              </a:solidFill>
            </a:endParaRPr>
          </a:p>
          <a:p>
            <a:pPr>
              <a:lnSpc>
                <a:spcPct val="90000"/>
              </a:lnSpc>
            </a:pPr>
            <a:r>
              <a:rPr lang="nl-BE" sz="1600" b="1">
                <a:solidFill>
                  <a:schemeClr val="tx2"/>
                </a:solidFill>
              </a:rPr>
              <a:t>Many possible entryways: many constructions of selfhood </a:t>
            </a:r>
          </a:p>
          <a:p>
            <a:pPr>
              <a:lnSpc>
                <a:spcPct val="90000"/>
              </a:lnSpc>
              <a:buFont typeface="Wingdings" pitchFamily="2" charset="2"/>
              <a:buNone/>
            </a:pPr>
            <a:endParaRPr lang="nl-BE" sz="1600" b="1">
              <a:solidFill>
                <a:schemeClr val="tx2"/>
              </a:solidFill>
            </a:endParaRPr>
          </a:p>
          <a:p>
            <a:pPr>
              <a:lnSpc>
                <a:spcPct val="90000"/>
              </a:lnSpc>
            </a:pPr>
            <a:r>
              <a:rPr lang="nl-BE" sz="1600">
                <a:solidFill>
                  <a:schemeClr val="tx2"/>
                </a:solidFill>
              </a:rPr>
              <a:t>As researcher you access </a:t>
            </a:r>
            <a:r>
              <a:rPr lang="nl-BE" sz="1600" b="1">
                <a:solidFill>
                  <a:schemeClr val="tx2"/>
                </a:solidFill>
              </a:rPr>
              <a:t>only one or a few possible entries into the rhizomatic story of the participant</a:t>
            </a:r>
          </a:p>
          <a:p>
            <a:pPr>
              <a:lnSpc>
                <a:spcPct val="90000"/>
              </a:lnSpc>
              <a:buFont typeface="Wingdings" pitchFamily="2" charset="2"/>
              <a:buNone/>
            </a:pPr>
            <a:r>
              <a:rPr lang="nl-BE" sz="1600" b="1">
                <a:solidFill>
                  <a:schemeClr val="tx2"/>
                </a:solidFill>
              </a:rPr>
              <a:t> </a:t>
            </a:r>
          </a:p>
          <a:p>
            <a:pPr>
              <a:lnSpc>
                <a:spcPct val="90000"/>
              </a:lnSpc>
            </a:pPr>
            <a:r>
              <a:rPr lang="nl-BE" sz="1600">
                <a:solidFill>
                  <a:schemeClr val="tx2"/>
                </a:solidFill>
              </a:rPr>
              <a:t>As researcher you become </a:t>
            </a:r>
            <a:r>
              <a:rPr lang="nl-BE" sz="1600" b="1">
                <a:solidFill>
                  <a:schemeClr val="tx2"/>
                </a:solidFill>
              </a:rPr>
              <a:t>part of the rhizome</a:t>
            </a:r>
            <a:r>
              <a:rPr lang="nl-BE" sz="1600">
                <a:solidFill>
                  <a:schemeClr val="tx2"/>
                </a:solidFill>
              </a:rPr>
              <a:t> (no </a:t>
            </a:r>
            <a:r>
              <a:rPr lang="nl-BE" sz="1600">
                <a:solidFill>
                  <a:schemeClr val="tx2"/>
                </a:solidFill>
                <a:latin typeface="Times New Roman"/>
              </a:rPr>
              <a:t>‘</a:t>
            </a:r>
            <a:r>
              <a:rPr lang="nl-BE" sz="1600">
                <a:solidFill>
                  <a:schemeClr val="tx2"/>
                </a:solidFill>
              </a:rPr>
              <a:t>objective</a:t>
            </a:r>
            <a:r>
              <a:rPr lang="nl-BE" sz="1600">
                <a:solidFill>
                  <a:schemeClr val="tx2"/>
                </a:solidFill>
                <a:latin typeface="Times New Roman"/>
              </a:rPr>
              <a:t>’</a:t>
            </a:r>
            <a:r>
              <a:rPr lang="nl-BE" sz="1600">
                <a:solidFill>
                  <a:schemeClr val="tx2"/>
                </a:solidFill>
              </a:rPr>
              <a:t> outside observer!): </a:t>
            </a:r>
            <a:r>
              <a:rPr lang="nl-BE" sz="1600">
                <a:solidFill>
                  <a:schemeClr val="tx2"/>
                </a:solidFill>
                <a:latin typeface="Times New Roman"/>
              </a:rPr>
              <a:t>‘</a:t>
            </a:r>
            <a:r>
              <a:rPr lang="nl-BE" sz="1600" i="1">
                <a:solidFill>
                  <a:schemeClr val="tx2"/>
                </a:solidFill>
              </a:rPr>
              <a:t>as soon as you</a:t>
            </a:r>
            <a:r>
              <a:rPr lang="nl-BE" sz="1600" i="1">
                <a:solidFill>
                  <a:schemeClr val="tx2"/>
                </a:solidFill>
                <a:latin typeface="Times New Roman"/>
              </a:rPr>
              <a:t>’</a:t>
            </a:r>
            <a:r>
              <a:rPr lang="nl-BE" sz="1600" i="1">
                <a:solidFill>
                  <a:schemeClr val="tx2"/>
                </a:solidFill>
              </a:rPr>
              <a:t>re in, you</a:t>
            </a:r>
            <a:r>
              <a:rPr lang="nl-BE" sz="1600" i="1">
                <a:solidFill>
                  <a:schemeClr val="tx2"/>
                </a:solidFill>
                <a:latin typeface="Times New Roman"/>
              </a:rPr>
              <a:t>’</a:t>
            </a:r>
            <a:r>
              <a:rPr lang="nl-BE" sz="1600" i="1">
                <a:solidFill>
                  <a:schemeClr val="tx2"/>
                </a:solidFill>
              </a:rPr>
              <a:t>re connected</a:t>
            </a:r>
            <a:r>
              <a:rPr lang="nl-BE" sz="1600" i="1">
                <a:solidFill>
                  <a:schemeClr val="tx2"/>
                </a:solidFill>
                <a:latin typeface="Times New Roman"/>
              </a:rPr>
              <a:t>’</a:t>
            </a:r>
            <a:r>
              <a:rPr lang="nl-BE" sz="1600">
                <a:solidFill>
                  <a:schemeClr val="tx2"/>
                </a:solidFill>
              </a:rPr>
              <a:t>. Two rhizomatic networks which interact with each other and create common paths within the specific research context.</a:t>
            </a:r>
          </a:p>
          <a:p>
            <a:pPr>
              <a:lnSpc>
                <a:spcPct val="90000"/>
              </a:lnSpc>
            </a:pPr>
            <a:endParaRPr lang="nl-BE" sz="1400">
              <a:solidFill>
                <a:schemeClr val="tx2"/>
              </a:solidFill>
            </a:endParaRPr>
          </a:p>
          <a:p>
            <a:pPr>
              <a:lnSpc>
                <a:spcPct val="90000"/>
              </a:lnSpc>
              <a:buFont typeface="Wingdings" pitchFamily="2" charset="2"/>
              <a:buNone/>
            </a:pPr>
            <a:endParaRPr lang="nl-NL" sz="2000"/>
          </a:p>
        </p:txBody>
      </p:sp>
      <p:sp>
        <p:nvSpPr>
          <p:cNvPr id="52229" name="Rectangle 5"/>
          <p:cNvSpPr>
            <a:spLocks noGrp="1" noChangeArrowheads="1"/>
          </p:cNvSpPr>
          <p:nvPr>
            <p:ph type="body" sz="half" idx="2"/>
          </p:nvPr>
        </p:nvSpPr>
        <p:spPr>
          <a:xfrm>
            <a:off x="4800600" y="2362200"/>
            <a:ext cx="4114800" cy="4191000"/>
          </a:xfrm>
        </p:spPr>
        <p:txBody>
          <a:bodyPr/>
          <a:lstStyle/>
          <a:p>
            <a:pPr marL="0" indent="0">
              <a:buFont typeface="Wingdings" pitchFamily="2" charset="2"/>
              <a:buNone/>
            </a:pPr>
            <a:r>
              <a:rPr lang="nl-BE" sz="1800" b="1" i="1" dirty="0">
                <a:latin typeface="Times New Roman"/>
              </a:rPr>
              <a:t>‘</a:t>
            </a:r>
            <a:r>
              <a:rPr lang="nl-BE" sz="1800" b="1" i="1" dirty="0" err="1"/>
              <a:t>where</a:t>
            </a:r>
            <a:r>
              <a:rPr lang="nl-BE" sz="1800" b="1" i="1" dirty="0"/>
              <a:t> </a:t>
            </a:r>
            <a:r>
              <a:rPr lang="nl-BE" sz="1800" b="1" i="1" dirty="0" err="1"/>
              <a:t>should</a:t>
            </a:r>
            <a:r>
              <a:rPr lang="nl-BE" sz="1800" b="1" i="1" dirty="0"/>
              <a:t> I start ...</a:t>
            </a:r>
            <a:r>
              <a:rPr lang="nl-BE" sz="1800" b="1" dirty="0">
                <a:latin typeface="Times New Roman"/>
              </a:rPr>
              <a:t>’</a:t>
            </a:r>
            <a:r>
              <a:rPr lang="nl-BE" sz="1800" b="1" dirty="0"/>
              <a:t> </a:t>
            </a:r>
            <a:r>
              <a:rPr lang="en-US" sz="1800" b="1" i="1" dirty="0">
                <a:latin typeface="Times New Roman"/>
              </a:rPr>
              <a:t>‘</a:t>
            </a:r>
            <a:r>
              <a:rPr lang="en-US" sz="1800" b="1" i="1" dirty="0"/>
              <a:t>I will just tell what I</a:t>
            </a:r>
            <a:r>
              <a:rPr lang="en-US" sz="1800" b="1" i="1" dirty="0">
                <a:latin typeface="Times New Roman"/>
              </a:rPr>
              <a:t>’</a:t>
            </a:r>
            <a:r>
              <a:rPr lang="en-US" sz="1800" b="1" i="1" dirty="0"/>
              <a:t>m thinking right now, so last year </a:t>
            </a:r>
            <a:r>
              <a:rPr lang="en-US" sz="1800" b="1" i="1" dirty="0">
                <a:latin typeface="Times New Roman"/>
              </a:rPr>
              <a:t>…’</a:t>
            </a:r>
            <a:endParaRPr lang="en-US" sz="1800" b="1" i="1" dirty="0"/>
          </a:p>
          <a:p>
            <a:pPr marL="0" indent="0">
              <a:buFont typeface="Wingdings" pitchFamily="2" charset="2"/>
              <a:buNone/>
            </a:pPr>
            <a:endParaRPr lang="en-US" sz="1800" b="1" i="1" dirty="0"/>
          </a:p>
          <a:p>
            <a:pPr marL="0" indent="0">
              <a:buFont typeface="Wingdings" pitchFamily="2" charset="2"/>
              <a:buNone/>
            </a:pPr>
            <a:r>
              <a:rPr lang="en-US" sz="1800" b="1" dirty="0"/>
              <a:t>Ch: </a:t>
            </a:r>
            <a:r>
              <a:rPr lang="en-US" sz="1800" b="1" dirty="0">
                <a:latin typeface="Times New Roman"/>
              </a:rPr>
              <a:t>“</a:t>
            </a:r>
            <a:r>
              <a:rPr lang="en-US" sz="1800" b="1" i="1" dirty="0"/>
              <a:t>No, I would never tell that part of myself that I now told you</a:t>
            </a:r>
            <a:r>
              <a:rPr lang="en-US" sz="1800" b="1" i="1" dirty="0">
                <a:latin typeface="Times New Roman"/>
              </a:rPr>
              <a:t>…</a:t>
            </a:r>
            <a:r>
              <a:rPr lang="en-US" sz="1800" b="1" i="1" dirty="0"/>
              <a:t>I would never tell it to someone new, for me it</a:t>
            </a:r>
            <a:r>
              <a:rPr lang="en-US" sz="1800" b="1" i="1" dirty="0">
                <a:latin typeface="Times New Roman"/>
              </a:rPr>
              <a:t>’</a:t>
            </a:r>
            <a:r>
              <a:rPr lang="en-US" sz="1800" b="1" i="1" dirty="0"/>
              <a:t>s part of the past. I told it because I know you</a:t>
            </a:r>
            <a:r>
              <a:rPr lang="en-US" sz="1800" b="1" i="1" dirty="0">
                <a:latin typeface="Times New Roman"/>
              </a:rPr>
              <a:t>’</a:t>
            </a:r>
            <a:r>
              <a:rPr lang="en-US" sz="1800" b="1" i="1" dirty="0"/>
              <a:t>re interested in it for your research.</a:t>
            </a:r>
            <a:r>
              <a:rPr lang="en-US" sz="1800" b="1" i="1" dirty="0">
                <a:latin typeface="Times New Roman"/>
              </a:rPr>
              <a:t>”</a:t>
            </a:r>
            <a:endParaRPr lang="en-US" sz="1800" b="1" i="1" dirty="0"/>
          </a:p>
          <a:p>
            <a:pPr marL="0" indent="0">
              <a:buFont typeface="Wingdings" pitchFamily="2" charset="2"/>
              <a:buNone/>
            </a:pPr>
            <a:endParaRPr lang="en-US" sz="1800" b="1" dirty="0"/>
          </a:p>
          <a:p>
            <a:pPr marL="0" indent="0">
              <a:buFont typeface="Wingdings" pitchFamily="2" charset="2"/>
              <a:buNone/>
            </a:pPr>
            <a:r>
              <a:rPr lang="en-US" sz="1800" dirty="0"/>
              <a:t>The entry someone is using in his story network must be placed in </a:t>
            </a:r>
            <a:r>
              <a:rPr lang="en-US" sz="1800" b="1" dirty="0"/>
              <a:t>the context</a:t>
            </a:r>
            <a:r>
              <a:rPr lang="en-US" sz="1800" dirty="0"/>
              <a:t> within the telling takes place! </a:t>
            </a:r>
          </a:p>
        </p:txBody>
      </p:sp>
      <p:graphicFrame>
        <p:nvGraphicFramePr>
          <p:cNvPr id="52228" name="Object 4"/>
          <p:cNvGraphicFramePr>
            <a:graphicFrameLocks noChangeAspect="1"/>
          </p:cNvGraphicFramePr>
          <p:nvPr/>
        </p:nvGraphicFramePr>
        <p:xfrm>
          <a:off x="7239000" y="0"/>
          <a:ext cx="1905000" cy="685800"/>
        </p:xfrm>
        <a:graphic>
          <a:graphicData uri="http://schemas.openxmlformats.org/presentationml/2006/ole">
            <p:oleObj spid="_x0000_s52228" name="Photo Editor-foto" r:id="rId3" imgW="7104762" imgH="1657581" progId="">
              <p:embed/>
            </p:oleObj>
          </a:graphicData>
        </a:graphic>
      </p:graphicFrame>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nl-BE" sz="3200" b="0" dirty="0"/>
              <a:t>The </a:t>
            </a:r>
            <a:r>
              <a:rPr lang="nl-BE" sz="3200" b="0" dirty="0" err="1"/>
              <a:t>narrative</a:t>
            </a:r>
            <a:r>
              <a:rPr lang="nl-BE" sz="3200" b="0" dirty="0"/>
              <a:t> </a:t>
            </a:r>
            <a:r>
              <a:rPr lang="nl-BE" sz="3200" b="0" dirty="0" err="1"/>
              <a:t>self</a:t>
            </a:r>
            <a:r>
              <a:rPr lang="nl-BE" sz="3200" b="0" dirty="0"/>
              <a:t> as a </a:t>
            </a:r>
            <a:r>
              <a:rPr lang="nl-BE" sz="3200" b="0" dirty="0" err="1"/>
              <a:t>rhizomatic</a:t>
            </a:r>
            <a:r>
              <a:rPr lang="nl-BE" sz="3200" b="0" dirty="0"/>
              <a:t> story: </a:t>
            </a:r>
            <a:r>
              <a:rPr lang="nl-BE" sz="3200" b="0" dirty="0" err="1" smtClean="0"/>
              <a:t>Multiplicity</a:t>
            </a:r>
            <a:endParaRPr lang="nl-NL" sz="3200" b="0" dirty="0"/>
          </a:p>
        </p:txBody>
      </p:sp>
      <p:sp>
        <p:nvSpPr>
          <p:cNvPr id="51203" name="Rectangle 3"/>
          <p:cNvSpPr>
            <a:spLocks noGrp="1" noChangeArrowheads="1"/>
          </p:cNvSpPr>
          <p:nvPr>
            <p:ph type="body" sz="half" idx="1"/>
          </p:nvPr>
        </p:nvSpPr>
        <p:spPr/>
        <p:txBody>
          <a:bodyPr/>
          <a:lstStyle/>
          <a:p>
            <a:pPr>
              <a:lnSpc>
                <a:spcPct val="80000"/>
              </a:lnSpc>
            </a:pPr>
            <a:endParaRPr lang="nl-BE" sz="1600"/>
          </a:p>
          <a:p>
            <a:pPr>
              <a:lnSpc>
                <a:spcPct val="80000"/>
              </a:lnSpc>
            </a:pPr>
            <a:endParaRPr lang="nl-NL" sz="1600"/>
          </a:p>
        </p:txBody>
      </p:sp>
      <p:sp>
        <p:nvSpPr>
          <p:cNvPr id="51206" name="Rectangle 6"/>
          <p:cNvSpPr>
            <a:spLocks noGrp="1" noChangeArrowheads="1"/>
          </p:cNvSpPr>
          <p:nvPr>
            <p:ph type="body" sz="half" idx="2"/>
          </p:nvPr>
        </p:nvSpPr>
        <p:spPr>
          <a:xfrm>
            <a:off x="609600" y="2362200"/>
            <a:ext cx="4191000" cy="3733800"/>
          </a:xfrm>
        </p:spPr>
        <p:txBody>
          <a:bodyPr/>
          <a:lstStyle/>
          <a:p>
            <a:pPr>
              <a:lnSpc>
                <a:spcPct val="80000"/>
              </a:lnSpc>
            </a:pPr>
            <a:r>
              <a:rPr lang="nl-BE" sz="1600" b="1" dirty="0">
                <a:solidFill>
                  <a:schemeClr val="tx2"/>
                </a:solidFill>
              </a:rPr>
              <a:t>a </a:t>
            </a:r>
            <a:r>
              <a:rPr lang="nl-BE" sz="1600" b="1" dirty="0" err="1">
                <a:solidFill>
                  <a:schemeClr val="tx2"/>
                </a:solidFill>
              </a:rPr>
              <a:t>multitude</a:t>
            </a:r>
            <a:r>
              <a:rPr lang="nl-BE" sz="1600" b="1" dirty="0">
                <a:solidFill>
                  <a:schemeClr val="tx2"/>
                </a:solidFill>
              </a:rPr>
              <a:t> of </a:t>
            </a:r>
            <a:r>
              <a:rPr lang="nl-BE" sz="1600" b="1" dirty="0" err="1">
                <a:solidFill>
                  <a:schemeClr val="tx2"/>
                </a:solidFill>
              </a:rPr>
              <a:t>stories</a:t>
            </a:r>
            <a:r>
              <a:rPr lang="nl-BE" sz="1600" b="1" dirty="0">
                <a:solidFill>
                  <a:schemeClr val="tx2"/>
                </a:solidFill>
              </a:rPr>
              <a:t>: </a:t>
            </a:r>
            <a:r>
              <a:rPr lang="nl-BE" sz="1600" dirty="0" err="1">
                <a:solidFill>
                  <a:schemeClr val="tx2"/>
                </a:solidFill>
              </a:rPr>
              <a:t>no</a:t>
            </a:r>
            <a:r>
              <a:rPr lang="nl-BE" sz="1600" dirty="0">
                <a:solidFill>
                  <a:schemeClr val="tx2"/>
                </a:solidFill>
              </a:rPr>
              <a:t> </a:t>
            </a:r>
            <a:r>
              <a:rPr lang="nl-BE" sz="1600" dirty="0" err="1">
                <a:solidFill>
                  <a:schemeClr val="tx2"/>
                </a:solidFill>
              </a:rPr>
              <a:t>reduction</a:t>
            </a:r>
            <a:r>
              <a:rPr lang="nl-BE" sz="1600" dirty="0">
                <a:solidFill>
                  <a:schemeClr val="tx2"/>
                </a:solidFill>
              </a:rPr>
              <a:t> to </a:t>
            </a:r>
            <a:r>
              <a:rPr lang="nl-BE" sz="1600" dirty="0" err="1">
                <a:solidFill>
                  <a:schemeClr val="tx2"/>
                </a:solidFill>
              </a:rPr>
              <a:t>one</a:t>
            </a:r>
            <a:r>
              <a:rPr lang="nl-BE" sz="1600" dirty="0">
                <a:solidFill>
                  <a:schemeClr val="tx2"/>
                </a:solidFill>
              </a:rPr>
              <a:t> </a:t>
            </a:r>
            <a:r>
              <a:rPr lang="nl-BE" sz="1600" dirty="0" err="1">
                <a:solidFill>
                  <a:schemeClr val="tx2"/>
                </a:solidFill>
              </a:rPr>
              <a:t>whole</a:t>
            </a:r>
            <a:r>
              <a:rPr lang="nl-BE" sz="1600" dirty="0">
                <a:solidFill>
                  <a:schemeClr val="tx2"/>
                </a:solidFill>
              </a:rPr>
              <a:t>.</a:t>
            </a:r>
            <a:r>
              <a:rPr lang="nl-BE" sz="1600" b="1" dirty="0">
                <a:solidFill>
                  <a:schemeClr val="tx2"/>
                </a:solidFill>
              </a:rPr>
              <a:t> </a:t>
            </a:r>
            <a:r>
              <a:rPr lang="nl-BE" sz="1600" dirty="0" err="1">
                <a:solidFill>
                  <a:schemeClr val="tx2"/>
                </a:solidFill>
              </a:rPr>
              <a:t>There</a:t>
            </a:r>
            <a:r>
              <a:rPr lang="nl-BE" sz="1600" dirty="0">
                <a:solidFill>
                  <a:schemeClr val="tx2"/>
                </a:solidFill>
              </a:rPr>
              <a:t> is</a:t>
            </a:r>
            <a:r>
              <a:rPr lang="nl-BE" sz="1600" b="1" dirty="0">
                <a:solidFill>
                  <a:schemeClr val="tx2"/>
                </a:solidFill>
              </a:rPr>
              <a:t> </a:t>
            </a:r>
            <a:r>
              <a:rPr lang="nl-BE" sz="1600" b="1" dirty="0" err="1">
                <a:solidFill>
                  <a:schemeClr val="tx2"/>
                </a:solidFill>
              </a:rPr>
              <a:t>not</a:t>
            </a:r>
            <a:r>
              <a:rPr lang="nl-BE" sz="1600" b="1" dirty="0">
                <a:solidFill>
                  <a:schemeClr val="tx2"/>
                </a:solidFill>
              </a:rPr>
              <a:t> a single </a:t>
            </a:r>
            <a:r>
              <a:rPr lang="nl-BE" sz="1600" b="1" dirty="0" err="1">
                <a:solidFill>
                  <a:schemeClr val="tx2"/>
                </a:solidFill>
              </a:rPr>
              <a:t>all-inclusive</a:t>
            </a:r>
            <a:r>
              <a:rPr lang="nl-BE" sz="1600" b="1" dirty="0">
                <a:solidFill>
                  <a:schemeClr val="tx2"/>
                </a:solidFill>
              </a:rPr>
              <a:t>, coherent </a:t>
            </a:r>
            <a:r>
              <a:rPr lang="nl-BE" sz="1600" b="1" dirty="0" err="1">
                <a:solidFill>
                  <a:schemeClr val="tx2"/>
                </a:solidFill>
              </a:rPr>
              <a:t>self</a:t>
            </a:r>
            <a:r>
              <a:rPr lang="nl-BE" sz="1600" b="1" dirty="0">
                <a:solidFill>
                  <a:schemeClr val="tx2"/>
                </a:solidFill>
              </a:rPr>
              <a:t> story</a:t>
            </a:r>
          </a:p>
          <a:p>
            <a:pPr>
              <a:lnSpc>
                <a:spcPct val="80000"/>
              </a:lnSpc>
              <a:buFont typeface="Wingdings" pitchFamily="2" charset="2"/>
              <a:buNone/>
            </a:pPr>
            <a:endParaRPr lang="nl-BE" sz="1600" dirty="0">
              <a:solidFill>
                <a:schemeClr val="tx2"/>
              </a:solidFill>
            </a:endParaRPr>
          </a:p>
          <a:p>
            <a:pPr>
              <a:lnSpc>
                <a:spcPct val="80000"/>
              </a:lnSpc>
            </a:pPr>
            <a:r>
              <a:rPr lang="nl-BE" sz="1600" b="1" dirty="0" err="1">
                <a:solidFill>
                  <a:schemeClr val="tx2"/>
                </a:solidFill>
              </a:rPr>
              <a:t>Unity</a:t>
            </a:r>
            <a:r>
              <a:rPr lang="nl-BE" sz="1600" b="1" dirty="0">
                <a:solidFill>
                  <a:schemeClr val="tx2"/>
                </a:solidFill>
              </a:rPr>
              <a:t> is </a:t>
            </a:r>
            <a:r>
              <a:rPr lang="nl-BE" sz="1600" b="1" dirty="0" err="1">
                <a:solidFill>
                  <a:schemeClr val="tx2"/>
                </a:solidFill>
              </a:rPr>
              <a:t>an</a:t>
            </a:r>
            <a:r>
              <a:rPr lang="nl-BE" sz="1600" b="1" dirty="0">
                <a:solidFill>
                  <a:schemeClr val="tx2"/>
                </a:solidFill>
              </a:rPr>
              <a:t> </a:t>
            </a:r>
            <a:r>
              <a:rPr lang="nl-BE" sz="1600" b="1" dirty="0" err="1">
                <a:solidFill>
                  <a:schemeClr val="tx2"/>
                </a:solidFill>
              </a:rPr>
              <a:t>illusion</a:t>
            </a:r>
            <a:r>
              <a:rPr lang="nl-BE" sz="1600" dirty="0">
                <a:solidFill>
                  <a:schemeClr val="tx2"/>
                </a:solidFill>
              </a:rPr>
              <a:t> as </a:t>
            </a:r>
            <a:r>
              <a:rPr lang="nl-BE" sz="1600" dirty="0" err="1">
                <a:solidFill>
                  <a:schemeClr val="tx2"/>
                </a:solidFill>
              </a:rPr>
              <a:t>each</a:t>
            </a:r>
            <a:r>
              <a:rPr lang="nl-BE" sz="1600" dirty="0">
                <a:solidFill>
                  <a:schemeClr val="tx2"/>
                </a:solidFill>
              </a:rPr>
              <a:t> telling is </a:t>
            </a:r>
            <a:r>
              <a:rPr lang="nl-BE" sz="1600" dirty="0" err="1">
                <a:solidFill>
                  <a:schemeClr val="tx2"/>
                </a:solidFill>
              </a:rPr>
              <a:t>always</a:t>
            </a:r>
            <a:r>
              <a:rPr lang="nl-BE" sz="1600" dirty="0">
                <a:solidFill>
                  <a:schemeClr val="tx2"/>
                </a:solidFill>
              </a:rPr>
              <a:t> </a:t>
            </a:r>
            <a:r>
              <a:rPr lang="nl-BE" sz="1600" dirty="0" err="1">
                <a:solidFill>
                  <a:schemeClr val="tx2"/>
                </a:solidFill>
              </a:rPr>
              <a:t>local</a:t>
            </a:r>
            <a:r>
              <a:rPr lang="nl-BE" sz="1600" dirty="0">
                <a:solidFill>
                  <a:schemeClr val="tx2"/>
                </a:solidFill>
              </a:rPr>
              <a:t> and </a:t>
            </a:r>
            <a:r>
              <a:rPr lang="nl-BE" sz="1600" dirty="0" err="1">
                <a:solidFill>
                  <a:schemeClr val="tx2"/>
                </a:solidFill>
              </a:rPr>
              <a:t>temporary</a:t>
            </a:r>
            <a:r>
              <a:rPr lang="nl-BE" sz="1600" dirty="0">
                <a:solidFill>
                  <a:schemeClr val="tx2"/>
                </a:solidFill>
              </a:rPr>
              <a:t> (a </a:t>
            </a:r>
            <a:r>
              <a:rPr lang="nl-BE" sz="1600" dirty="0" err="1">
                <a:solidFill>
                  <a:schemeClr val="tx2"/>
                </a:solidFill>
              </a:rPr>
              <a:t>momentary</a:t>
            </a:r>
            <a:r>
              <a:rPr lang="nl-BE" sz="1600" dirty="0">
                <a:solidFill>
                  <a:schemeClr val="tx2"/>
                </a:solidFill>
              </a:rPr>
              <a:t>, </a:t>
            </a:r>
            <a:r>
              <a:rPr lang="nl-BE" sz="1600" dirty="0" err="1">
                <a:solidFill>
                  <a:schemeClr val="tx2"/>
                </a:solidFill>
              </a:rPr>
              <a:t>context-bounded</a:t>
            </a:r>
            <a:r>
              <a:rPr lang="nl-BE" sz="1600" dirty="0">
                <a:solidFill>
                  <a:schemeClr val="tx2"/>
                </a:solidFill>
              </a:rPr>
              <a:t> </a:t>
            </a:r>
            <a:r>
              <a:rPr lang="nl-BE" sz="1600" dirty="0" err="1">
                <a:solidFill>
                  <a:schemeClr val="tx2"/>
                </a:solidFill>
              </a:rPr>
              <a:t>self</a:t>
            </a:r>
            <a:r>
              <a:rPr lang="nl-BE" sz="1600" dirty="0">
                <a:solidFill>
                  <a:schemeClr val="tx2"/>
                </a:solidFill>
              </a:rPr>
              <a:t> </a:t>
            </a:r>
            <a:r>
              <a:rPr lang="nl-BE" sz="1600" dirty="0" err="1">
                <a:solidFill>
                  <a:schemeClr val="tx2"/>
                </a:solidFill>
              </a:rPr>
              <a:t>that</a:t>
            </a:r>
            <a:r>
              <a:rPr lang="nl-BE" sz="1600" dirty="0">
                <a:solidFill>
                  <a:schemeClr val="tx2"/>
                </a:solidFill>
              </a:rPr>
              <a:t> </a:t>
            </a:r>
            <a:r>
              <a:rPr lang="nl-BE" sz="1600" dirty="0" err="1">
                <a:solidFill>
                  <a:schemeClr val="tx2"/>
                </a:solidFill>
              </a:rPr>
              <a:t>speaks</a:t>
            </a:r>
            <a:r>
              <a:rPr lang="nl-BE" sz="1600" dirty="0">
                <a:solidFill>
                  <a:schemeClr val="tx2"/>
                </a:solidFill>
              </a:rPr>
              <a:t>); </a:t>
            </a:r>
            <a:r>
              <a:rPr lang="nl-BE" sz="1600" dirty="0" err="1">
                <a:solidFill>
                  <a:schemeClr val="tx2"/>
                </a:solidFill>
              </a:rPr>
              <a:t>it</a:t>
            </a:r>
            <a:r>
              <a:rPr lang="nl-BE" sz="1600" dirty="0">
                <a:solidFill>
                  <a:schemeClr val="tx2"/>
                </a:solidFill>
              </a:rPr>
              <a:t> is a </a:t>
            </a:r>
            <a:r>
              <a:rPr lang="nl-BE" sz="1600" b="1" dirty="0">
                <a:solidFill>
                  <a:schemeClr val="tx2"/>
                </a:solidFill>
              </a:rPr>
              <a:t>temporal </a:t>
            </a:r>
            <a:r>
              <a:rPr lang="nl-BE" sz="1600" b="1" dirty="0" err="1">
                <a:solidFill>
                  <a:schemeClr val="tx2"/>
                </a:solidFill>
              </a:rPr>
              <a:t>take-over</a:t>
            </a:r>
            <a:r>
              <a:rPr lang="nl-BE" sz="1600" b="1" dirty="0">
                <a:solidFill>
                  <a:schemeClr val="tx2"/>
                </a:solidFill>
              </a:rPr>
              <a:t> </a:t>
            </a:r>
            <a:r>
              <a:rPr lang="nl-BE" sz="1600" b="1" dirty="0" err="1">
                <a:solidFill>
                  <a:schemeClr val="tx2"/>
                </a:solidFill>
              </a:rPr>
              <a:t>by</a:t>
            </a:r>
            <a:r>
              <a:rPr lang="nl-BE" sz="1600" b="1" dirty="0">
                <a:solidFill>
                  <a:schemeClr val="tx2"/>
                </a:solidFill>
              </a:rPr>
              <a:t> </a:t>
            </a:r>
            <a:r>
              <a:rPr lang="nl-BE" sz="1600" b="1" dirty="0" err="1">
                <a:solidFill>
                  <a:schemeClr val="tx2"/>
                </a:solidFill>
              </a:rPr>
              <a:t>one</a:t>
            </a:r>
            <a:r>
              <a:rPr lang="nl-BE" sz="1600" b="1" dirty="0">
                <a:solidFill>
                  <a:schemeClr val="tx2"/>
                </a:solidFill>
              </a:rPr>
              <a:t> story.</a:t>
            </a:r>
          </a:p>
          <a:p>
            <a:pPr>
              <a:lnSpc>
                <a:spcPct val="80000"/>
              </a:lnSpc>
              <a:buFont typeface="Wingdings" pitchFamily="2" charset="2"/>
              <a:buNone/>
            </a:pPr>
            <a:endParaRPr lang="nl-BE" sz="1600" dirty="0">
              <a:solidFill>
                <a:schemeClr val="tx2"/>
              </a:solidFill>
            </a:endParaRPr>
          </a:p>
          <a:p>
            <a:pPr>
              <a:lnSpc>
                <a:spcPct val="80000"/>
              </a:lnSpc>
            </a:pPr>
            <a:r>
              <a:rPr lang="nl-BE" sz="1600" dirty="0">
                <a:solidFill>
                  <a:schemeClr val="tx2"/>
                </a:solidFill>
              </a:rPr>
              <a:t>The story </a:t>
            </a:r>
            <a:r>
              <a:rPr lang="nl-BE" sz="1600" dirty="0" err="1">
                <a:solidFill>
                  <a:schemeClr val="tx2"/>
                </a:solidFill>
              </a:rPr>
              <a:t>that</a:t>
            </a:r>
            <a:r>
              <a:rPr lang="nl-BE" sz="1600" dirty="0">
                <a:solidFill>
                  <a:schemeClr val="tx2"/>
                </a:solidFill>
              </a:rPr>
              <a:t> participant and researcher </a:t>
            </a:r>
            <a:r>
              <a:rPr lang="nl-BE" sz="1600" dirty="0" err="1">
                <a:solidFill>
                  <a:schemeClr val="tx2"/>
                </a:solidFill>
              </a:rPr>
              <a:t>co-create</a:t>
            </a:r>
            <a:r>
              <a:rPr lang="nl-BE" sz="1600" dirty="0">
                <a:solidFill>
                  <a:schemeClr val="tx2"/>
                </a:solidFill>
              </a:rPr>
              <a:t> offer </a:t>
            </a:r>
            <a:r>
              <a:rPr lang="nl-BE" sz="1600" b="1" dirty="0" err="1">
                <a:solidFill>
                  <a:schemeClr val="tx2"/>
                </a:solidFill>
              </a:rPr>
              <a:t>no</a:t>
            </a:r>
            <a:r>
              <a:rPr lang="nl-BE" sz="1600" b="1" dirty="0">
                <a:solidFill>
                  <a:schemeClr val="tx2"/>
                </a:solidFill>
              </a:rPr>
              <a:t> more </a:t>
            </a:r>
            <a:r>
              <a:rPr lang="nl-BE" sz="1600" b="1" dirty="0" err="1">
                <a:solidFill>
                  <a:schemeClr val="tx2"/>
                </a:solidFill>
              </a:rPr>
              <a:t>than</a:t>
            </a:r>
            <a:r>
              <a:rPr lang="nl-BE" sz="1600" b="1" dirty="0">
                <a:solidFill>
                  <a:schemeClr val="tx2"/>
                </a:solidFill>
              </a:rPr>
              <a:t> a </a:t>
            </a:r>
            <a:r>
              <a:rPr lang="nl-BE" sz="1600" b="1" dirty="0" err="1">
                <a:solidFill>
                  <a:schemeClr val="tx2"/>
                </a:solidFill>
              </a:rPr>
              <a:t>fleeting</a:t>
            </a:r>
            <a:r>
              <a:rPr lang="nl-BE" sz="1600" b="1" dirty="0">
                <a:solidFill>
                  <a:schemeClr val="tx2"/>
                </a:solidFill>
              </a:rPr>
              <a:t> </a:t>
            </a:r>
            <a:r>
              <a:rPr lang="nl-BE" sz="1600" b="1" dirty="0" err="1">
                <a:solidFill>
                  <a:schemeClr val="tx2"/>
                </a:solidFill>
              </a:rPr>
              <a:t>glimpse</a:t>
            </a:r>
            <a:r>
              <a:rPr lang="nl-BE" sz="1600" b="1" dirty="0">
                <a:solidFill>
                  <a:schemeClr val="tx2"/>
                </a:solidFill>
              </a:rPr>
              <a:t> of the </a:t>
            </a:r>
            <a:r>
              <a:rPr lang="nl-BE" sz="1600" b="1" dirty="0" err="1">
                <a:solidFill>
                  <a:schemeClr val="tx2"/>
                </a:solidFill>
              </a:rPr>
              <a:t>multitude</a:t>
            </a:r>
            <a:r>
              <a:rPr lang="nl-BE" sz="1600" b="1" dirty="0">
                <a:solidFill>
                  <a:schemeClr val="tx2"/>
                </a:solidFill>
              </a:rPr>
              <a:t> of </a:t>
            </a:r>
            <a:r>
              <a:rPr lang="nl-BE" sz="1600" b="1" dirty="0" err="1">
                <a:solidFill>
                  <a:schemeClr val="tx2"/>
                </a:solidFill>
              </a:rPr>
              <a:t>possible</a:t>
            </a:r>
            <a:r>
              <a:rPr lang="nl-BE" sz="1600" b="1" dirty="0">
                <a:solidFill>
                  <a:schemeClr val="tx2"/>
                </a:solidFill>
              </a:rPr>
              <a:t> </a:t>
            </a:r>
            <a:r>
              <a:rPr lang="nl-BE" sz="1600" b="1" dirty="0" err="1">
                <a:solidFill>
                  <a:schemeClr val="tx2"/>
                </a:solidFill>
              </a:rPr>
              <a:t>stories</a:t>
            </a:r>
            <a:r>
              <a:rPr lang="nl-BE" sz="1600" b="1" dirty="0">
                <a:solidFill>
                  <a:schemeClr val="tx2"/>
                </a:solidFill>
              </a:rPr>
              <a:t> </a:t>
            </a:r>
            <a:r>
              <a:rPr lang="nl-BE" sz="1600" b="1" dirty="0" err="1">
                <a:solidFill>
                  <a:schemeClr val="tx2"/>
                </a:solidFill>
              </a:rPr>
              <a:t>that</a:t>
            </a:r>
            <a:r>
              <a:rPr lang="nl-BE" sz="1600" b="1" dirty="0">
                <a:solidFill>
                  <a:schemeClr val="tx2"/>
                </a:solidFill>
              </a:rPr>
              <a:t> </a:t>
            </a:r>
            <a:r>
              <a:rPr lang="nl-BE" sz="1600" b="1" dirty="0" err="1">
                <a:solidFill>
                  <a:schemeClr val="tx2"/>
                </a:solidFill>
              </a:rPr>
              <a:t>could</a:t>
            </a:r>
            <a:r>
              <a:rPr lang="nl-BE" sz="1600" b="1" dirty="0">
                <a:solidFill>
                  <a:schemeClr val="tx2"/>
                </a:solidFill>
              </a:rPr>
              <a:t> </a:t>
            </a:r>
            <a:r>
              <a:rPr lang="nl-BE" sz="1600" b="1" dirty="0" err="1">
                <a:solidFill>
                  <a:schemeClr val="tx2"/>
                </a:solidFill>
              </a:rPr>
              <a:t>be</a:t>
            </a:r>
            <a:r>
              <a:rPr lang="nl-BE" sz="1600" b="1" dirty="0">
                <a:solidFill>
                  <a:schemeClr val="tx2"/>
                </a:solidFill>
              </a:rPr>
              <a:t> </a:t>
            </a:r>
            <a:r>
              <a:rPr lang="nl-BE" sz="1600" b="1" dirty="0" err="1">
                <a:solidFill>
                  <a:schemeClr val="tx2"/>
                </a:solidFill>
              </a:rPr>
              <a:t>constructed</a:t>
            </a:r>
            <a:r>
              <a:rPr lang="nl-BE" sz="1600" b="1" dirty="0">
                <a:solidFill>
                  <a:schemeClr val="tx2"/>
                </a:solidFill>
              </a:rPr>
              <a:t>.</a:t>
            </a:r>
          </a:p>
          <a:p>
            <a:pPr>
              <a:lnSpc>
                <a:spcPct val="80000"/>
              </a:lnSpc>
              <a:buFont typeface="Wingdings" pitchFamily="2" charset="2"/>
              <a:buNone/>
            </a:pPr>
            <a:endParaRPr lang="en-US" sz="1600" b="1" dirty="0"/>
          </a:p>
        </p:txBody>
      </p:sp>
      <p:graphicFrame>
        <p:nvGraphicFramePr>
          <p:cNvPr id="51204" name="Object 4"/>
          <p:cNvGraphicFramePr>
            <a:graphicFrameLocks noChangeAspect="1"/>
          </p:cNvGraphicFramePr>
          <p:nvPr/>
        </p:nvGraphicFramePr>
        <p:xfrm>
          <a:off x="7239000" y="0"/>
          <a:ext cx="1905000" cy="685800"/>
        </p:xfrm>
        <a:graphic>
          <a:graphicData uri="http://schemas.openxmlformats.org/presentationml/2006/ole">
            <p:oleObj spid="_x0000_s51204" name="Photo Editor-foto" r:id="rId3" imgW="7104762" imgH="1657581" progId="">
              <p:embed/>
            </p:oleObj>
          </a:graphicData>
        </a:graphic>
      </p:graphicFrame>
      <p:sp>
        <p:nvSpPr>
          <p:cNvPr id="51215" name="Text Box 15"/>
          <p:cNvSpPr txBox="1">
            <a:spLocks noChangeArrowheads="1"/>
          </p:cNvSpPr>
          <p:nvPr/>
        </p:nvSpPr>
        <p:spPr bwMode="auto">
          <a:xfrm>
            <a:off x="5181600" y="2514600"/>
            <a:ext cx="34290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51217" name="Text Box 17"/>
          <p:cNvSpPr txBox="1">
            <a:spLocks noChangeArrowheads="1"/>
          </p:cNvSpPr>
          <p:nvPr/>
        </p:nvSpPr>
        <p:spPr bwMode="auto">
          <a:xfrm>
            <a:off x="4800600" y="2438400"/>
            <a:ext cx="3886200" cy="3249613"/>
          </a:xfrm>
          <a:prstGeom prst="rect">
            <a:avLst/>
          </a:prstGeom>
          <a:noFill/>
          <a:ln w="9525">
            <a:noFill/>
            <a:miter lim="800000"/>
            <a:headEnd/>
            <a:tailEnd/>
          </a:ln>
          <a:effectLst/>
        </p:spPr>
        <p:txBody>
          <a:bodyPr>
            <a:spAutoFit/>
          </a:bodyPr>
          <a:lstStyle/>
          <a:p>
            <a:pPr>
              <a:spcBef>
                <a:spcPct val="50000"/>
              </a:spcBef>
            </a:pPr>
            <a:r>
              <a:rPr lang="nl-BE" sz="1600">
                <a:latin typeface="Arial" charset="0"/>
              </a:rPr>
              <a:t>A </a:t>
            </a:r>
            <a:r>
              <a:rPr lang="nl-BE" sz="1600" b="1">
                <a:latin typeface="Arial" charset="0"/>
              </a:rPr>
              <a:t>multitude of story elements,</a:t>
            </a:r>
            <a:r>
              <a:rPr lang="nl-BE" sz="1600">
                <a:latin typeface="Arial" charset="0"/>
              </a:rPr>
              <a:t> </a:t>
            </a:r>
            <a:r>
              <a:rPr lang="nl-BE" sz="1600" b="1">
                <a:latin typeface="Arial" charset="0"/>
              </a:rPr>
              <a:t>some</a:t>
            </a:r>
            <a:r>
              <a:rPr lang="nl-BE" sz="1600">
                <a:latin typeface="Arial" charset="0"/>
              </a:rPr>
              <a:t> </a:t>
            </a:r>
            <a:r>
              <a:rPr lang="nl-BE" sz="1600" b="1">
                <a:latin typeface="Arial" charset="0"/>
              </a:rPr>
              <a:t>coherent</a:t>
            </a:r>
            <a:r>
              <a:rPr lang="nl-BE" sz="1600">
                <a:latin typeface="Arial" charset="0"/>
              </a:rPr>
              <a:t> and </a:t>
            </a:r>
            <a:r>
              <a:rPr lang="nl-BE" sz="1600" b="1">
                <a:latin typeface="Arial" charset="0"/>
              </a:rPr>
              <a:t>linearly structured</a:t>
            </a:r>
            <a:r>
              <a:rPr lang="nl-BE" sz="1600">
                <a:latin typeface="Arial" charset="0"/>
              </a:rPr>
              <a:t>, </a:t>
            </a:r>
            <a:r>
              <a:rPr lang="nl-BE" sz="1600" b="1">
                <a:latin typeface="Arial" charset="0"/>
              </a:rPr>
              <a:t>others</a:t>
            </a:r>
            <a:r>
              <a:rPr lang="nl-BE" sz="1600">
                <a:latin typeface="Arial" charset="0"/>
              </a:rPr>
              <a:t> </a:t>
            </a:r>
            <a:r>
              <a:rPr lang="nl-BE" sz="1600" b="1">
                <a:latin typeface="Arial" charset="0"/>
              </a:rPr>
              <a:t>contradictory.</a:t>
            </a:r>
          </a:p>
          <a:p>
            <a:pPr>
              <a:spcBef>
                <a:spcPct val="50000"/>
              </a:spcBef>
            </a:pPr>
            <a:r>
              <a:rPr lang="nl-BE" sz="1400" i="1">
                <a:latin typeface="Arial" charset="0"/>
              </a:rPr>
              <a:t>Now I’m completely better ... I don’t know if I’m really better ... I feel completely better ... It’s the past for me, that period ... There’s still some of those things in my head ...</a:t>
            </a:r>
          </a:p>
          <a:p>
            <a:pPr>
              <a:spcBef>
                <a:spcPct val="50000"/>
              </a:spcBef>
            </a:pPr>
            <a:r>
              <a:rPr lang="nl-BE" sz="1600" b="1">
                <a:latin typeface="Arial" charset="0"/>
              </a:rPr>
              <a:t>How could we reduce such contradictory elements to a whole?</a:t>
            </a:r>
            <a:r>
              <a:rPr lang="nl-BE" sz="1600">
                <a:latin typeface="Arial" charset="0"/>
              </a:rPr>
              <a:t> </a:t>
            </a:r>
          </a:p>
          <a:p>
            <a:pPr>
              <a:spcBef>
                <a:spcPct val="50000"/>
              </a:spcBef>
            </a:pPr>
            <a:r>
              <a:rPr lang="en-US" sz="1600">
                <a:latin typeface="Arial" charset="0"/>
              </a:rPr>
              <a:t>Thinking in terms of multiplicity implies that we pay attention to </a:t>
            </a:r>
            <a:r>
              <a:rPr lang="en-US" sz="1600" b="1">
                <a:latin typeface="Arial" charset="0"/>
              </a:rPr>
              <a:t>the richness</a:t>
            </a:r>
            <a:r>
              <a:rPr lang="en-US" sz="1600">
                <a:latin typeface="Arial" charset="0"/>
              </a:rPr>
              <a:t> of what Charlotte tells us.</a:t>
            </a:r>
          </a:p>
        </p:txBody>
      </p:sp>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nl-BE" sz="3200" b="0" dirty="0"/>
              <a:t>The </a:t>
            </a:r>
            <a:r>
              <a:rPr lang="nl-BE" sz="3200" b="0" dirty="0" err="1"/>
              <a:t>narrative</a:t>
            </a:r>
            <a:r>
              <a:rPr lang="nl-BE" sz="3200" b="0" dirty="0"/>
              <a:t> </a:t>
            </a:r>
            <a:r>
              <a:rPr lang="nl-BE" sz="3200" b="0" dirty="0" err="1"/>
              <a:t>self</a:t>
            </a:r>
            <a:r>
              <a:rPr lang="nl-BE" sz="3200" b="0" dirty="0"/>
              <a:t> as a </a:t>
            </a:r>
            <a:r>
              <a:rPr lang="nl-BE" sz="3200" b="0" dirty="0" err="1"/>
              <a:t>rhizomatic</a:t>
            </a:r>
            <a:r>
              <a:rPr lang="nl-BE" sz="3200" b="0" dirty="0"/>
              <a:t> story: </a:t>
            </a:r>
            <a:r>
              <a:rPr lang="nl-BE" sz="3200" b="0" dirty="0" err="1"/>
              <a:t>Connection</a:t>
            </a:r>
            <a:endParaRPr lang="en-US" sz="3200" b="0" dirty="0"/>
          </a:p>
        </p:txBody>
      </p:sp>
      <p:sp>
        <p:nvSpPr>
          <p:cNvPr id="107523" name="Rectangle 3"/>
          <p:cNvSpPr>
            <a:spLocks noGrp="1" noChangeArrowheads="1"/>
          </p:cNvSpPr>
          <p:nvPr>
            <p:ph type="body" sz="half" idx="1"/>
          </p:nvPr>
        </p:nvSpPr>
        <p:spPr/>
        <p:txBody>
          <a:bodyPr/>
          <a:lstStyle/>
          <a:p>
            <a:pPr marL="0" indent="0">
              <a:buFont typeface="Wingdings" pitchFamily="2" charset="2"/>
              <a:buNone/>
              <a:tabLst>
                <a:tab pos="3717925" algn="l"/>
              </a:tabLst>
            </a:pPr>
            <a:r>
              <a:rPr lang="nl-BE" sz="2400">
                <a:solidFill>
                  <a:schemeClr val="tx2"/>
                </a:solidFill>
              </a:rPr>
              <a:t>Stories are </a:t>
            </a:r>
            <a:r>
              <a:rPr lang="nl-BE" sz="2400" b="1">
                <a:solidFill>
                  <a:schemeClr val="tx2"/>
                </a:solidFill>
              </a:rPr>
              <a:t>not always structured </a:t>
            </a:r>
            <a:r>
              <a:rPr lang="nl-BE" sz="2400">
                <a:solidFill>
                  <a:schemeClr val="tx2"/>
                </a:solidFill>
              </a:rPr>
              <a:t>around</a:t>
            </a:r>
            <a:r>
              <a:rPr lang="nl-BE" sz="2400" b="1">
                <a:solidFill>
                  <a:schemeClr val="tx2"/>
                </a:solidFill>
              </a:rPr>
              <a:t> logical, linear connections</a:t>
            </a:r>
            <a:r>
              <a:rPr lang="nl-BE" sz="2400">
                <a:solidFill>
                  <a:schemeClr val="tx2"/>
                </a:solidFill>
              </a:rPr>
              <a:t>. </a:t>
            </a:r>
          </a:p>
          <a:p>
            <a:pPr marL="0" indent="0">
              <a:buFont typeface="Wingdings" pitchFamily="2" charset="2"/>
              <a:buNone/>
              <a:tabLst>
                <a:tab pos="3717925" algn="l"/>
              </a:tabLst>
            </a:pPr>
            <a:r>
              <a:rPr lang="nl-BE" sz="2400">
                <a:solidFill>
                  <a:schemeClr val="tx2"/>
                </a:solidFill>
              </a:rPr>
              <a:t>Traditional linear cause-effect thinking </a:t>
            </a:r>
            <a:r>
              <a:rPr lang="nl-BE" sz="2400">
                <a:solidFill>
                  <a:schemeClr val="tx2"/>
                </a:solidFill>
                <a:sym typeface="Wingdings" pitchFamily="2" charset="2"/>
              </a:rPr>
              <a:t> t</a:t>
            </a:r>
            <a:r>
              <a:rPr lang="nl-BE" sz="2400">
                <a:solidFill>
                  <a:schemeClr val="tx2"/>
                </a:solidFill>
              </a:rPr>
              <a:t>hinking in terms of infinite possible connections some of which become visible, many of them remaining invisible.</a:t>
            </a:r>
          </a:p>
          <a:p>
            <a:pPr marL="0" indent="0">
              <a:buFont typeface="Wingdings" pitchFamily="2" charset="2"/>
              <a:buNone/>
              <a:tabLst>
                <a:tab pos="3717925" algn="l"/>
              </a:tabLst>
            </a:pPr>
            <a:endParaRPr lang="en-US" sz="2400">
              <a:solidFill>
                <a:schemeClr val="tx2"/>
              </a:solidFill>
            </a:endParaRPr>
          </a:p>
        </p:txBody>
      </p:sp>
      <p:sp>
        <p:nvSpPr>
          <p:cNvPr id="107524" name="Rectangle 4"/>
          <p:cNvSpPr>
            <a:spLocks noGrp="1" noChangeArrowheads="1"/>
          </p:cNvSpPr>
          <p:nvPr>
            <p:ph type="body" sz="half" idx="2"/>
          </p:nvPr>
        </p:nvSpPr>
        <p:spPr/>
        <p:txBody>
          <a:bodyPr/>
          <a:lstStyle/>
          <a:p>
            <a:pPr marL="3175" indent="-3175">
              <a:buFont typeface="Wingdings" pitchFamily="2" charset="2"/>
              <a:buNone/>
            </a:pPr>
            <a:r>
              <a:rPr lang="nl-BE" sz="2000"/>
              <a:t>At the moment when Charlotte introduces her </a:t>
            </a:r>
            <a:r>
              <a:rPr lang="nl-BE" sz="2000">
                <a:latin typeface="Times New Roman"/>
              </a:rPr>
              <a:t>–</a:t>
            </a:r>
            <a:r>
              <a:rPr lang="nl-BE" sz="2000"/>
              <a:t> often confusing and contradictory - feelings, she is not able to connect them with logical-linear principles.</a:t>
            </a:r>
            <a:endParaRPr lang="en-US" sz="2000"/>
          </a:p>
        </p:txBody>
      </p:sp>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nl-BE" sz="3200" b="0" dirty="0"/>
              <a:t>The </a:t>
            </a:r>
            <a:r>
              <a:rPr lang="nl-BE" sz="3200" b="0" dirty="0" err="1"/>
              <a:t>narrative</a:t>
            </a:r>
            <a:r>
              <a:rPr lang="nl-BE" sz="3200" b="0" dirty="0"/>
              <a:t> </a:t>
            </a:r>
            <a:r>
              <a:rPr lang="nl-BE" sz="3200" b="0" dirty="0" err="1"/>
              <a:t>self</a:t>
            </a:r>
            <a:r>
              <a:rPr lang="nl-BE" sz="3200" b="0" dirty="0"/>
              <a:t> as a </a:t>
            </a:r>
            <a:r>
              <a:rPr lang="nl-BE" sz="3200" b="0" dirty="0" err="1"/>
              <a:t>rhizomatic</a:t>
            </a:r>
            <a:r>
              <a:rPr lang="nl-BE" sz="3200" b="0" dirty="0"/>
              <a:t> story: </a:t>
            </a:r>
            <a:r>
              <a:rPr lang="nl-BE" sz="3200" b="0" dirty="0" err="1"/>
              <a:t>Asignifying</a:t>
            </a:r>
            <a:r>
              <a:rPr lang="nl-BE" sz="3200" b="0" dirty="0"/>
              <a:t> </a:t>
            </a:r>
            <a:r>
              <a:rPr lang="nl-BE" sz="3200" b="0" dirty="0" err="1"/>
              <a:t>rupture</a:t>
            </a:r>
            <a:endParaRPr lang="en-US" sz="3200" b="0" dirty="0"/>
          </a:p>
        </p:txBody>
      </p:sp>
      <p:sp>
        <p:nvSpPr>
          <p:cNvPr id="108547" name="Rectangle 3"/>
          <p:cNvSpPr>
            <a:spLocks noGrp="1" noChangeArrowheads="1"/>
          </p:cNvSpPr>
          <p:nvPr>
            <p:ph type="body" sz="half" idx="1"/>
          </p:nvPr>
        </p:nvSpPr>
        <p:spPr/>
        <p:txBody>
          <a:bodyPr/>
          <a:lstStyle/>
          <a:p>
            <a:pPr marL="0" indent="0">
              <a:buFont typeface="Wingdings" pitchFamily="2" charset="2"/>
              <a:buNone/>
            </a:pPr>
            <a:r>
              <a:rPr lang="nl-BE" sz="2400" dirty="0"/>
              <a:t>The </a:t>
            </a:r>
            <a:r>
              <a:rPr lang="nl-BE" sz="2400" dirty="0" err="1"/>
              <a:t>connections</a:t>
            </a:r>
            <a:r>
              <a:rPr lang="nl-BE" sz="2400" dirty="0"/>
              <a:t> </a:t>
            </a:r>
            <a:r>
              <a:rPr lang="nl-BE" sz="2400" dirty="0" err="1"/>
              <a:t>between</a:t>
            </a:r>
            <a:r>
              <a:rPr lang="nl-BE" sz="2400" dirty="0"/>
              <a:t> the story </a:t>
            </a:r>
            <a:r>
              <a:rPr lang="nl-BE" sz="2400" dirty="0" err="1"/>
              <a:t>elements</a:t>
            </a:r>
            <a:r>
              <a:rPr lang="nl-BE" sz="2400" dirty="0"/>
              <a:t> </a:t>
            </a:r>
            <a:r>
              <a:rPr lang="nl-BE" sz="2400" b="1" dirty="0" err="1"/>
              <a:t>can</a:t>
            </a:r>
            <a:r>
              <a:rPr lang="nl-BE" sz="2400" b="1" dirty="0"/>
              <a:t> </a:t>
            </a:r>
            <a:r>
              <a:rPr lang="nl-BE" sz="2400" b="1" dirty="0" err="1"/>
              <a:t>be</a:t>
            </a:r>
            <a:r>
              <a:rPr lang="nl-BE" sz="2400" b="1" dirty="0"/>
              <a:t> </a:t>
            </a:r>
            <a:r>
              <a:rPr lang="nl-BE" sz="2400" b="1" dirty="0" err="1"/>
              <a:t>shattered</a:t>
            </a:r>
            <a:r>
              <a:rPr lang="nl-BE" sz="2400" b="1" dirty="0"/>
              <a:t> at </a:t>
            </a:r>
            <a:r>
              <a:rPr lang="nl-BE" sz="2400" b="1" dirty="0" err="1"/>
              <a:t>any</a:t>
            </a:r>
            <a:r>
              <a:rPr lang="nl-BE" sz="2400" b="1" dirty="0"/>
              <a:t> moment</a:t>
            </a:r>
            <a:r>
              <a:rPr lang="nl-BE" sz="2400" dirty="0"/>
              <a:t> and </a:t>
            </a:r>
            <a:r>
              <a:rPr lang="nl-BE" sz="2400" dirty="0" err="1"/>
              <a:t>replaced</a:t>
            </a:r>
            <a:r>
              <a:rPr lang="nl-BE" sz="2400" dirty="0"/>
              <a:t> </a:t>
            </a:r>
            <a:r>
              <a:rPr lang="nl-BE" sz="2400" dirty="0" err="1"/>
              <a:t>by</a:t>
            </a:r>
            <a:r>
              <a:rPr lang="nl-BE" sz="2400" dirty="0"/>
              <a:t> </a:t>
            </a:r>
            <a:r>
              <a:rPr lang="nl-BE" sz="2400" dirty="0" err="1"/>
              <a:t>new</a:t>
            </a:r>
            <a:r>
              <a:rPr lang="nl-BE" sz="2400" dirty="0"/>
              <a:t> </a:t>
            </a:r>
            <a:r>
              <a:rPr lang="nl-BE" sz="2400" dirty="0" err="1"/>
              <a:t>connections</a:t>
            </a:r>
            <a:r>
              <a:rPr lang="nl-BE" sz="2400" dirty="0"/>
              <a:t>. A </a:t>
            </a:r>
            <a:r>
              <a:rPr lang="nl-BE" sz="2400" dirty="0" err="1"/>
              <a:t>rupture</a:t>
            </a:r>
            <a:r>
              <a:rPr lang="nl-BE" sz="2400" dirty="0"/>
              <a:t> is </a:t>
            </a:r>
            <a:r>
              <a:rPr lang="nl-BE" sz="2400" dirty="0" err="1"/>
              <a:t>never</a:t>
            </a:r>
            <a:r>
              <a:rPr lang="nl-BE" sz="2400" dirty="0"/>
              <a:t> </a:t>
            </a:r>
            <a:r>
              <a:rPr lang="nl-BE" sz="2400" dirty="0" err="1"/>
              <a:t>fatal</a:t>
            </a:r>
            <a:r>
              <a:rPr lang="nl-BE" sz="2400" dirty="0"/>
              <a:t>, as </a:t>
            </a:r>
            <a:r>
              <a:rPr lang="nl-BE" sz="2400" dirty="0" err="1"/>
              <a:t>new</a:t>
            </a:r>
            <a:r>
              <a:rPr lang="nl-BE" sz="2400" dirty="0"/>
              <a:t> </a:t>
            </a:r>
            <a:r>
              <a:rPr lang="nl-BE" sz="2400" dirty="0" err="1"/>
              <a:t>connections</a:t>
            </a:r>
            <a:r>
              <a:rPr lang="nl-BE" sz="2400" dirty="0"/>
              <a:t> </a:t>
            </a:r>
            <a:r>
              <a:rPr lang="nl-BE" sz="2400" dirty="0" err="1"/>
              <a:t>always</a:t>
            </a:r>
            <a:r>
              <a:rPr lang="nl-BE" sz="2400" dirty="0"/>
              <a:t> </a:t>
            </a:r>
            <a:r>
              <a:rPr lang="nl-BE" sz="2400" dirty="0" err="1"/>
              <a:t>arise</a:t>
            </a:r>
            <a:r>
              <a:rPr lang="nl-BE" sz="2400" dirty="0"/>
              <a:t> </a:t>
            </a:r>
            <a:r>
              <a:rPr lang="nl-BE" sz="2400" dirty="0" err="1"/>
              <a:t>which</a:t>
            </a:r>
            <a:r>
              <a:rPr lang="nl-BE" sz="2400" dirty="0"/>
              <a:t> </a:t>
            </a:r>
            <a:r>
              <a:rPr lang="nl-BE" sz="2400" dirty="0" err="1"/>
              <a:t>create</a:t>
            </a:r>
            <a:r>
              <a:rPr lang="nl-BE" sz="2400" dirty="0"/>
              <a:t> </a:t>
            </a:r>
            <a:r>
              <a:rPr lang="nl-BE" sz="2400" dirty="0" err="1"/>
              <a:t>new</a:t>
            </a:r>
            <a:r>
              <a:rPr lang="nl-BE" sz="2400" dirty="0"/>
              <a:t> </a:t>
            </a:r>
            <a:r>
              <a:rPr lang="nl-BE" sz="2400" dirty="0" err="1"/>
              <a:t>paths</a:t>
            </a:r>
            <a:r>
              <a:rPr lang="nl-BE" sz="2400" dirty="0"/>
              <a:t>.</a:t>
            </a:r>
            <a:endParaRPr lang="en-US" sz="2400" dirty="0"/>
          </a:p>
        </p:txBody>
      </p:sp>
      <p:sp>
        <p:nvSpPr>
          <p:cNvPr id="108548" name="Rectangle 4"/>
          <p:cNvSpPr>
            <a:spLocks noGrp="1" noChangeArrowheads="1"/>
          </p:cNvSpPr>
          <p:nvPr>
            <p:ph type="body" sz="half" idx="2"/>
          </p:nvPr>
        </p:nvSpPr>
        <p:spPr>
          <a:xfrm>
            <a:off x="4991100" y="2362200"/>
            <a:ext cx="3924300" cy="3962400"/>
          </a:xfrm>
        </p:spPr>
        <p:txBody>
          <a:bodyPr/>
          <a:lstStyle/>
          <a:p>
            <a:pPr marL="0" indent="0">
              <a:buFont typeface="Wingdings" pitchFamily="2" charset="2"/>
              <a:buNone/>
            </a:pPr>
            <a:r>
              <a:rPr lang="en-US" sz="1400" i="1"/>
              <a:t>The psychologist says it</a:t>
            </a:r>
            <a:r>
              <a:rPr lang="en-US" sz="1400" i="1">
                <a:latin typeface="Times New Roman"/>
              </a:rPr>
              <a:t>’</a:t>
            </a:r>
            <a:r>
              <a:rPr lang="en-US" sz="1400" i="1"/>
              <a:t>s other stuff, that it has to do with my relationship with my parents </a:t>
            </a:r>
            <a:r>
              <a:rPr lang="en-US" sz="1400" i="1">
                <a:latin typeface="Times New Roman"/>
              </a:rPr>
              <a:t>…</a:t>
            </a:r>
            <a:r>
              <a:rPr lang="en-US" sz="1400" i="1"/>
              <a:t> but I don</a:t>
            </a:r>
            <a:r>
              <a:rPr lang="en-US" sz="1400" i="1">
                <a:latin typeface="Times New Roman"/>
              </a:rPr>
              <a:t>’</a:t>
            </a:r>
            <a:r>
              <a:rPr lang="en-US" sz="1400" i="1"/>
              <a:t>t believe that.  I think that it comes from those books</a:t>
            </a:r>
            <a:r>
              <a:rPr lang="en-US" sz="1400" i="1">
                <a:latin typeface="Times New Roman"/>
              </a:rPr>
              <a:t>…</a:t>
            </a:r>
            <a:r>
              <a:rPr lang="en-US" sz="1400" i="1"/>
              <a:t> What would my parents have to do with it? </a:t>
            </a:r>
            <a:r>
              <a:rPr lang="en-US" sz="1400" i="1">
                <a:latin typeface="Times New Roman"/>
              </a:rPr>
              <a:t>…</a:t>
            </a:r>
            <a:endParaRPr lang="en-US" sz="1400" i="1"/>
          </a:p>
          <a:p>
            <a:pPr marL="0" indent="0">
              <a:buFont typeface="Wingdings" pitchFamily="2" charset="2"/>
              <a:buNone/>
            </a:pPr>
            <a:endParaRPr lang="en-US" sz="1400" i="1"/>
          </a:p>
          <a:p>
            <a:pPr marL="0" indent="0">
              <a:buFont typeface="Wingdings" pitchFamily="2" charset="2"/>
              <a:buNone/>
            </a:pPr>
            <a:r>
              <a:rPr lang="en-US" sz="1400"/>
              <a:t>Two weeks later:</a:t>
            </a:r>
          </a:p>
          <a:p>
            <a:pPr marL="0" indent="0">
              <a:buFont typeface="Wingdings" pitchFamily="2" charset="2"/>
              <a:buNone/>
            </a:pPr>
            <a:endParaRPr lang="en-US" sz="1400"/>
          </a:p>
          <a:p>
            <a:pPr marL="0" indent="0">
              <a:buFont typeface="Wingdings" pitchFamily="2" charset="2"/>
              <a:buNone/>
            </a:pPr>
            <a:r>
              <a:rPr lang="en-US" sz="1400" i="1"/>
              <a:t>Last time I said that I thought I got anorexia because I started to read books about it when I was young. But in the meantime I have another idea about it </a:t>
            </a:r>
            <a:r>
              <a:rPr lang="en-US" sz="1400" i="1">
                <a:latin typeface="Times New Roman"/>
              </a:rPr>
              <a:t>…</a:t>
            </a:r>
            <a:r>
              <a:rPr lang="en-US" sz="1400" i="1"/>
              <a:t> Those books were already the first symptom. Now I think that it has to do with my parents, the way they treat me. They want to control everything about me. And the anorexia, they couldn</a:t>
            </a:r>
            <a:r>
              <a:rPr lang="en-US" sz="1400" i="1">
                <a:latin typeface="Times New Roman"/>
              </a:rPr>
              <a:t>’</a:t>
            </a:r>
            <a:r>
              <a:rPr lang="en-US" sz="1400" i="1"/>
              <a:t>t control that, it was my way to resist them </a:t>
            </a:r>
            <a:r>
              <a:rPr lang="en-US" sz="1400" i="1">
                <a:latin typeface="Times New Roman"/>
              </a:rPr>
              <a:t>…</a:t>
            </a:r>
            <a:endParaRPr lang="en-US" sz="1400" i="1"/>
          </a:p>
          <a:p>
            <a:pPr marL="0" indent="0">
              <a:buFont typeface="Wingdings" pitchFamily="2" charset="2"/>
              <a:buNone/>
            </a:pPr>
            <a:endParaRPr lang="en-US" sz="1400" i="1"/>
          </a:p>
          <a:p>
            <a:pPr marL="0" indent="0">
              <a:buFont typeface="Wingdings" pitchFamily="2" charset="2"/>
              <a:buNone/>
            </a:pPr>
            <a:endParaRPr lang="en-US" sz="1400"/>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b="0" dirty="0" err="1" smtClean="0"/>
              <a:t>Two</a:t>
            </a:r>
            <a:r>
              <a:rPr lang="nl-BE" b="0" dirty="0" smtClean="0"/>
              <a:t> </a:t>
            </a:r>
            <a:r>
              <a:rPr lang="nl-BE" b="0" dirty="0" err="1" smtClean="0"/>
              <a:t>concepts</a:t>
            </a:r>
            <a:endParaRPr lang="en-US" b="0" dirty="0"/>
          </a:p>
        </p:txBody>
      </p:sp>
      <p:sp>
        <p:nvSpPr>
          <p:cNvPr id="3" name="Content Placeholder 2"/>
          <p:cNvSpPr>
            <a:spLocks noGrp="1"/>
          </p:cNvSpPr>
          <p:nvPr>
            <p:ph sz="half" idx="1"/>
          </p:nvPr>
        </p:nvSpPr>
        <p:spPr/>
        <p:txBody>
          <a:bodyPr/>
          <a:lstStyle/>
          <a:p>
            <a:endParaRPr lang="nl-BE" dirty="0" smtClean="0"/>
          </a:p>
          <a:p>
            <a:r>
              <a:rPr lang="nl-BE" dirty="0" err="1" smtClean="0"/>
              <a:t>Rhizome</a:t>
            </a:r>
            <a:r>
              <a:rPr lang="nl-BE" dirty="0" smtClean="0"/>
              <a:t/>
            </a:r>
            <a:br>
              <a:rPr lang="nl-BE" dirty="0" smtClean="0"/>
            </a:br>
            <a:r>
              <a:rPr lang="nl-BE" sz="2000" dirty="0" err="1" smtClean="0"/>
              <a:t>Jasmina</a:t>
            </a:r>
            <a:r>
              <a:rPr lang="nl-BE" sz="2000" dirty="0" smtClean="0"/>
              <a:t> </a:t>
            </a:r>
            <a:r>
              <a:rPr lang="nl-BE" sz="2000" dirty="0" err="1" smtClean="0"/>
              <a:t>Sermijn</a:t>
            </a:r>
            <a:r>
              <a:rPr lang="nl-BE" sz="2000" dirty="0" smtClean="0"/>
              <a:t> (2008)</a:t>
            </a:r>
            <a:br>
              <a:rPr lang="nl-BE" sz="2000" dirty="0" smtClean="0"/>
            </a:br>
            <a:r>
              <a:rPr lang="nl-BE" sz="2000" dirty="0" smtClean="0"/>
              <a:t>IDNS-PE, VUB Brussels </a:t>
            </a:r>
          </a:p>
          <a:p>
            <a:r>
              <a:rPr lang="nl-BE" dirty="0" smtClean="0"/>
              <a:t>Lines of </a:t>
            </a:r>
            <a:r>
              <a:rPr lang="nl-BE" dirty="0" err="1" smtClean="0"/>
              <a:t>flight</a:t>
            </a:r>
            <a:r>
              <a:rPr lang="nl-BE" dirty="0" smtClean="0"/>
              <a:t/>
            </a:r>
            <a:br>
              <a:rPr lang="nl-BE" dirty="0" smtClean="0"/>
            </a:br>
            <a:r>
              <a:rPr lang="nl-BE" sz="2000" dirty="0" smtClean="0"/>
              <a:t>Maria </a:t>
            </a:r>
            <a:r>
              <a:rPr lang="nl-BE" sz="2000" dirty="0" err="1" smtClean="0"/>
              <a:t>Tamboukou</a:t>
            </a:r>
            <a:r>
              <a:rPr lang="nl-BE" sz="2000" dirty="0" smtClean="0"/>
              <a:t> (2008-10)</a:t>
            </a:r>
            <a:br>
              <a:rPr lang="nl-BE" sz="2000" dirty="0" smtClean="0"/>
            </a:br>
            <a:r>
              <a:rPr lang="nl-BE" sz="2000" dirty="0" smtClean="0"/>
              <a:t>CNR, UEL London</a:t>
            </a:r>
          </a:p>
          <a:p>
            <a:endParaRPr lang="nl-BE" sz="2000" dirty="0" smtClean="0"/>
          </a:p>
          <a:p>
            <a:endParaRPr lang="nl-BE" dirty="0" smtClean="0"/>
          </a:p>
          <a:p>
            <a:endParaRPr lang="nl-BE" sz="2000" dirty="0"/>
          </a:p>
          <a:p>
            <a:pPr>
              <a:buNone/>
            </a:pPr>
            <a:r>
              <a:rPr lang="nl-BE" sz="2000" dirty="0" smtClean="0"/>
              <a:t> </a:t>
            </a:r>
          </a:p>
          <a:p>
            <a:endParaRPr lang="en-US" sz="2000" dirty="0"/>
          </a:p>
        </p:txBody>
      </p:sp>
      <p:pic>
        <p:nvPicPr>
          <p:cNvPr id="5" name="Content Placeholder 4" descr="Deleuze en Guattari.jpg"/>
          <p:cNvPicPr>
            <a:picLocks noGrp="1" noChangeAspect="1"/>
          </p:cNvPicPr>
          <p:nvPr>
            <p:ph sz="half" idx="2"/>
          </p:nvPr>
        </p:nvPicPr>
        <p:blipFill>
          <a:blip r:embed="rId2"/>
          <a:stretch>
            <a:fillRect/>
          </a:stretch>
        </p:blipFill>
        <p:spPr>
          <a:xfrm>
            <a:off x="5167074" y="2786058"/>
            <a:ext cx="3360146" cy="2714644"/>
          </a:xfrm>
        </p:spPr>
      </p:pic>
      <p:sp>
        <p:nvSpPr>
          <p:cNvPr id="6" name="TextBox 5"/>
          <p:cNvSpPr txBox="1"/>
          <p:nvPr/>
        </p:nvSpPr>
        <p:spPr>
          <a:xfrm>
            <a:off x="5143504" y="5072074"/>
            <a:ext cx="3429024" cy="369332"/>
          </a:xfrm>
          <a:prstGeom prst="rect">
            <a:avLst/>
          </a:prstGeom>
          <a:noFill/>
        </p:spPr>
        <p:txBody>
          <a:bodyPr wrap="square" rtlCol="0">
            <a:spAutoFit/>
          </a:bodyPr>
          <a:lstStyle/>
          <a:p>
            <a:r>
              <a:rPr lang="nl-BE" sz="1800" dirty="0" smtClean="0">
                <a:solidFill>
                  <a:schemeClr val="bg1"/>
                </a:solidFill>
              </a:rPr>
              <a:t> Gilles </a:t>
            </a:r>
            <a:r>
              <a:rPr lang="nl-BE" sz="1800" dirty="0" err="1" smtClean="0">
                <a:solidFill>
                  <a:schemeClr val="bg1"/>
                </a:solidFill>
              </a:rPr>
              <a:t>Deleuze</a:t>
            </a:r>
            <a:r>
              <a:rPr lang="nl-BE" sz="1800" dirty="0" smtClean="0">
                <a:solidFill>
                  <a:schemeClr val="bg1"/>
                </a:solidFill>
              </a:rPr>
              <a:t>        Felix </a:t>
            </a:r>
            <a:r>
              <a:rPr lang="nl-BE" sz="1800" dirty="0" err="1" smtClean="0">
                <a:solidFill>
                  <a:schemeClr val="bg1"/>
                </a:solidFill>
              </a:rPr>
              <a:t>Guattari</a:t>
            </a:r>
            <a:endParaRPr lang="en-US" sz="1800" dirty="0">
              <a:solidFill>
                <a:schemeClr val="bg1"/>
              </a:solidFill>
            </a:endParaRPr>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nl-BE" sz="3200" b="0">
                <a:latin typeface="Tahoma" pitchFamily="34" charset="0"/>
              </a:rPr>
              <a:t>The narrative self as a rhizomatic story: Cartography</a:t>
            </a:r>
            <a:endParaRPr lang="en-US" sz="3200" b="0">
              <a:latin typeface="Tahoma" pitchFamily="34" charset="0"/>
            </a:endParaRPr>
          </a:p>
        </p:txBody>
      </p:sp>
      <p:sp>
        <p:nvSpPr>
          <p:cNvPr id="109571" name="Rectangle 3"/>
          <p:cNvSpPr>
            <a:spLocks noGrp="1" noChangeArrowheads="1"/>
          </p:cNvSpPr>
          <p:nvPr>
            <p:ph type="body" sz="half" idx="1"/>
          </p:nvPr>
        </p:nvSpPr>
        <p:spPr/>
        <p:txBody>
          <a:bodyPr/>
          <a:lstStyle/>
          <a:p>
            <a:pPr marL="0" indent="0">
              <a:buFont typeface="Wingdings" pitchFamily="2" charset="2"/>
              <a:buNone/>
              <a:tabLst>
                <a:tab pos="92075" algn="l"/>
              </a:tabLst>
            </a:pPr>
            <a:r>
              <a:rPr lang="nl-BE" sz="2000"/>
              <a:t>We can compare narrative selfhood with a map of narrations that is always open and changing. An ongoing process of construction and reconstruction.</a:t>
            </a:r>
          </a:p>
          <a:p>
            <a:pPr marL="0" indent="0">
              <a:buFont typeface="Wingdings" pitchFamily="2" charset="2"/>
              <a:buNone/>
              <a:tabLst>
                <a:tab pos="92075" algn="l"/>
              </a:tabLst>
            </a:pPr>
            <a:endParaRPr lang="nl-BE" sz="2000"/>
          </a:p>
          <a:p>
            <a:pPr marL="0" indent="0">
              <a:buFont typeface="Wingdings" pitchFamily="2" charset="2"/>
              <a:buNone/>
              <a:tabLst>
                <a:tab pos="92075" algn="l"/>
              </a:tabLst>
            </a:pPr>
            <a:r>
              <a:rPr lang="nl-BE" sz="2000"/>
              <a:t>As a researcher you can never have a view on the complete map of one</a:t>
            </a:r>
            <a:r>
              <a:rPr lang="nl-BE" sz="2000">
                <a:latin typeface="Times New Roman"/>
              </a:rPr>
              <a:t>’</a:t>
            </a:r>
            <a:r>
              <a:rPr lang="nl-BE" sz="2000"/>
              <a:t>s participant! You can only explore several regions and paths.</a:t>
            </a:r>
            <a:endParaRPr lang="en-US" sz="2000"/>
          </a:p>
        </p:txBody>
      </p:sp>
      <p:sp>
        <p:nvSpPr>
          <p:cNvPr id="109572" name="Rectangle 4"/>
          <p:cNvSpPr>
            <a:spLocks noGrp="1" noChangeArrowheads="1"/>
          </p:cNvSpPr>
          <p:nvPr>
            <p:ph type="body" sz="half" idx="2"/>
          </p:nvPr>
        </p:nvSpPr>
        <p:spPr/>
        <p:txBody>
          <a:bodyPr/>
          <a:lstStyle/>
          <a:p>
            <a:pPr marL="0" indent="0">
              <a:buFont typeface="Wingdings" pitchFamily="2" charset="2"/>
              <a:buNone/>
            </a:pPr>
            <a:r>
              <a:rPr lang="nl-BE" sz="1800" b="1" i="1" dirty="0"/>
              <a:t>As I look back </a:t>
            </a:r>
            <a:r>
              <a:rPr lang="nl-BE" sz="1800" b="1" i="1" dirty="0" err="1"/>
              <a:t>on</a:t>
            </a:r>
            <a:r>
              <a:rPr lang="nl-BE" sz="1800" b="1" i="1" dirty="0"/>
              <a:t> </a:t>
            </a:r>
            <a:r>
              <a:rPr lang="nl-BE" sz="1800" b="1" i="1" dirty="0" err="1"/>
              <a:t>my</a:t>
            </a:r>
            <a:r>
              <a:rPr lang="nl-BE" sz="1800" b="1" i="1" dirty="0"/>
              <a:t> </a:t>
            </a:r>
            <a:r>
              <a:rPr lang="nl-BE" sz="1800" b="1" i="1" dirty="0" err="1"/>
              <a:t>conversations</a:t>
            </a:r>
            <a:r>
              <a:rPr lang="nl-BE" sz="1800" b="1" i="1" dirty="0"/>
              <a:t> </a:t>
            </a:r>
            <a:r>
              <a:rPr lang="nl-BE" sz="1800" b="1" i="1" dirty="0" err="1"/>
              <a:t>with</a:t>
            </a:r>
            <a:r>
              <a:rPr lang="nl-BE" sz="1800" b="1" i="1" dirty="0"/>
              <a:t> Charlotte and </a:t>
            </a:r>
            <a:r>
              <a:rPr lang="nl-BE" sz="1800" b="1" i="1" dirty="0" err="1"/>
              <a:t>everything</a:t>
            </a:r>
            <a:r>
              <a:rPr lang="nl-BE" sz="1800" b="1" i="1" dirty="0"/>
              <a:t> </a:t>
            </a:r>
            <a:r>
              <a:rPr lang="nl-BE" sz="1800" b="1" i="1" dirty="0" err="1"/>
              <a:t>she</a:t>
            </a:r>
            <a:r>
              <a:rPr lang="nl-BE" sz="1800" b="1" i="1" dirty="0"/>
              <a:t> </a:t>
            </a:r>
            <a:r>
              <a:rPr lang="nl-BE" sz="1800" b="1" i="1" dirty="0" err="1"/>
              <a:t>told</a:t>
            </a:r>
            <a:r>
              <a:rPr lang="nl-BE" sz="1800" b="1" i="1" dirty="0"/>
              <a:t> me </a:t>
            </a:r>
            <a:r>
              <a:rPr lang="nl-BE" sz="1800" b="1" i="1" dirty="0" err="1"/>
              <a:t>about</a:t>
            </a:r>
            <a:r>
              <a:rPr lang="nl-BE" sz="1800" b="1" i="1" dirty="0"/>
              <a:t> </a:t>
            </a:r>
            <a:r>
              <a:rPr lang="nl-BE" sz="1800" b="1" i="1" dirty="0" err="1"/>
              <a:t>herself</a:t>
            </a:r>
            <a:r>
              <a:rPr lang="nl-BE" sz="1800" b="1" i="1" dirty="0"/>
              <a:t>, I </a:t>
            </a:r>
            <a:r>
              <a:rPr lang="nl-BE" sz="1800" b="1" i="1" dirty="0" err="1"/>
              <a:t>could</a:t>
            </a:r>
            <a:r>
              <a:rPr lang="nl-BE" sz="1800" b="1" i="1" dirty="0"/>
              <a:t> </a:t>
            </a:r>
            <a:r>
              <a:rPr lang="nl-BE" sz="1800" b="1" i="1" dirty="0" err="1"/>
              <a:t>conclude</a:t>
            </a:r>
            <a:r>
              <a:rPr lang="nl-BE" sz="1800" b="1" i="1" dirty="0"/>
              <a:t> </a:t>
            </a:r>
            <a:r>
              <a:rPr lang="nl-BE" sz="1800" b="1" i="1" dirty="0" err="1"/>
              <a:t>by</a:t>
            </a:r>
            <a:r>
              <a:rPr lang="nl-BE" sz="1800" b="1" i="1" dirty="0"/>
              <a:t> </a:t>
            </a:r>
            <a:r>
              <a:rPr lang="nl-BE" sz="1800" b="1" i="1" dirty="0" err="1"/>
              <a:t>saying</a:t>
            </a:r>
            <a:r>
              <a:rPr lang="nl-BE" sz="1800" b="1" i="1" dirty="0"/>
              <a:t> </a:t>
            </a:r>
            <a:r>
              <a:rPr lang="nl-BE" sz="1800" b="1" i="1" dirty="0" err="1"/>
              <a:t>that</a:t>
            </a:r>
            <a:r>
              <a:rPr lang="nl-BE" sz="1800" b="1" i="1" dirty="0"/>
              <a:t> </a:t>
            </a:r>
            <a:r>
              <a:rPr lang="nl-BE" sz="1800" b="1" i="1" dirty="0" err="1"/>
              <a:t>she</a:t>
            </a:r>
            <a:r>
              <a:rPr lang="nl-BE" sz="1800" b="1" i="1" dirty="0"/>
              <a:t> and I made a trip </a:t>
            </a:r>
            <a:r>
              <a:rPr lang="nl-BE" sz="1800" b="1" i="1" dirty="0" err="1"/>
              <a:t>together</a:t>
            </a:r>
            <a:r>
              <a:rPr lang="nl-BE" sz="1800" b="1" i="1" dirty="0"/>
              <a:t> </a:t>
            </a:r>
            <a:r>
              <a:rPr lang="nl-BE" sz="1800" b="1" i="1" dirty="0" err="1"/>
              <a:t>like</a:t>
            </a:r>
            <a:r>
              <a:rPr lang="nl-BE" sz="1800" b="1" i="1" dirty="0"/>
              <a:t> </a:t>
            </a:r>
            <a:r>
              <a:rPr lang="nl-BE" sz="1800" b="1" i="1" dirty="0" err="1"/>
              <a:t>two</a:t>
            </a:r>
            <a:r>
              <a:rPr lang="nl-BE" sz="1800" b="1" i="1" dirty="0"/>
              <a:t> </a:t>
            </a:r>
            <a:r>
              <a:rPr lang="nl-BE" sz="1800" b="1" i="1" dirty="0" err="1"/>
              <a:t>adventurers</a:t>
            </a:r>
            <a:r>
              <a:rPr lang="nl-BE" sz="1800" b="1" i="1" dirty="0"/>
              <a:t>: we </a:t>
            </a:r>
            <a:r>
              <a:rPr lang="nl-BE" sz="1800" b="1" i="1" dirty="0" err="1"/>
              <a:t>visited</a:t>
            </a:r>
            <a:r>
              <a:rPr lang="nl-BE" sz="1800" b="1" i="1" dirty="0"/>
              <a:t> </a:t>
            </a:r>
            <a:r>
              <a:rPr lang="nl-BE" sz="1800" b="1" i="1" dirty="0" err="1"/>
              <a:t>certain</a:t>
            </a:r>
            <a:r>
              <a:rPr lang="nl-BE" sz="1800" b="1" i="1" dirty="0"/>
              <a:t> </a:t>
            </a:r>
            <a:r>
              <a:rPr lang="nl-BE" sz="1800" b="1" i="1" dirty="0" err="1"/>
              <a:t>parts</a:t>
            </a:r>
            <a:r>
              <a:rPr lang="nl-BE" sz="1800" b="1" i="1" dirty="0"/>
              <a:t> of the </a:t>
            </a:r>
            <a:r>
              <a:rPr lang="nl-BE" sz="1800" b="1" i="1" dirty="0" err="1"/>
              <a:t>world</a:t>
            </a:r>
            <a:r>
              <a:rPr lang="nl-BE" sz="1800" b="1" i="1" dirty="0"/>
              <a:t> </a:t>
            </a:r>
            <a:r>
              <a:rPr lang="nl-BE" sz="1800" b="1" i="1" dirty="0" err="1"/>
              <a:t>extensively</a:t>
            </a:r>
            <a:r>
              <a:rPr lang="nl-BE" sz="1800" b="1" i="1" dirty="0"/>
              <a:t>; </a:t>
            </a:r>
            <a:r>
              <a:rPr lang="nl-BE" sz="1800" b="1" i="1" dirty="0" err="1"/>
              <a:t>others</a:t>
            </a:r>
            <a:r>
              <a:rPr lang="nl-BE" sz="1800" b="1" i="1" dirty="0"/>
              <a:t> we </a:t>
            </a:r>
            <a:r>
              <a:rPr lang="nl-BE" sz="1800" b="1" i="1" dirty="0" err="1"/>
              <a:t>only</a:t>
            </a:r>
            <a:r>
              <a:rPr lang="nl-BE" sz="1800" b="1" i="1" dirty="0"/>
              <a:t> </a:t>
            </a:r>
            <a:r>
              <a:rPr lang="nl-BE" sz="1800" b="1" i="1" dirty="0" err="1"/>
              <a:t>caught</a:t>
            </a:r>
            <a:r>
              <a:rPr lang="nl-BE" sz="1800" b="1" i="1" dirty="0"/>
              <a:t> a </a:t>
            </a:r>
            <a:r>
              <a:rPr lang="nl-BE" sz="1800" b="1" i="1" dirty="0" err="1"/>
              <a:t>glimpse</a:t>
            </a:r>
            <a:r>
              <a:rPr lang="nl-BE" sz="1800" b="1" i="1" dirty="0"/>
              <a:t> of and </a:t>
            </a:r>
            <a:r>
              <a:rPr lang="nl-BE" sz="1800" b="1" i="1" dirty="0" err="1"/>
              <a:t>still</a:t>
            </a:r>
            <a:r>
              <a:rPr lang="nl-BE" sz="1800" b="1" i="1" dirty="0"/>
              <a:t> </a:t>
            </a:r>
            <a:r>
              <a:rPr lang="nl-BE" sz="1800" b="1" i="1" dirty="0" err="1"/>
              <a:t>others</a:t>
            </a:r>
            <a:r>
              <a:rPr lang="nl-BE" sz="1800" b="1" i="1" dirty="0"/>
              <a:t> </a:t>
            </a:r>
            <a:r>
              <a:rPr lang="nl-BE" sz="1800" b="1" i="1" dirty="0" err="1"/>
              <a:t>remain</a:t>
            </a:r>
            <a:r>
              <a:rPr lang="nl-BE" sz="1800" b="1" i="1" dirty="0"/>
              <a:t> </a:t>
            </a:r>
            <a:r>
              <a:rPr lang="nl-BE" sz="1800" b="1" i="1" dirty="0" err="1"/>
              <a:t>unknown</a:t>
            </a:r>
            <a:r>
              <a:rPr lang="nl-BE" sz="1800" b="1" i="1" dirty="0"/>
              <a:t> </a:t>
            </a:r>
            <a:r>
              <a:rPr lang="nl-BE" sz="1800" b="1" i="1" dirty="0" err="1"/>
              <a:t>for</a:t>
            </a:r>
            <a:r>
              <a:rPr lang="nl-BE" sz="1800" b="1" i="1" dirty="0"/>
              <a:t> </a:t>
            </a:r>
            <a:r>
              <a:rPr lang="nl-BE" sz="1800" b="1" i="1" dirty="0" err="1"/>
              <a:t>us</a:t>
            </a:r>
            <a:r>
              <a:rPr lang="nl-BE" sz="1800" b="1" i="1" dirty="0"/>
              <a:t>. </a:t>
            </a:r>
            <a:r>
              <a:rPr lang="nl-BE" sz="1800" b="1" i="1" dirty="0" err="1"/>
              <a:t>After</a:t>
            </a:r>
            <a:r>
              <a:rPr lang="nl-BE" sz="1800" b="1" i="1" dirty="0"/>
              <a:t> </a:t>
            </a:r>
            <a:r>
              <a:rPr lang="nl-BE" sz="1800" b="1" i="1" dirty="0" err="1"/>
              <a:t>our</a:t>
            </a:r>
            <a:r>
              <a:rPr lang="nl-BE" sz="1800" b="1" i="1" dirty="0"/>
              <a:t> trip the map </a:t>
            </a:r>
            <a:r>
              <a:rPr lang="nl-BE" sz="1800" b="1" i="1" dirty="0" err="1"/>
              <a:t>doesn</a:t>
            </a:r>
            <a:r>
              <a:rPr lang="nl-BE" sz="1800" b="1" i="1" dirty="0" err="1">
                <a:latin typeface="Times New Roman"/>
              </a:rPr>
              <a:t>’</a:t>
            </a:r>
            <a:r>
              <a:rPr lang="nl-BE" sz="1800" b="1" i="1" dirty="0" err="1"/>
              <a:t>t</a:t>
            </a:r>
            <a:r>
              <a:rPr lang="nl-BE" sz="1800" b="1" i="1" dirty="0"/>
              <a:t> die, </a:t>
            </a:r>
            <a:r>
              <a:rPr lang="nl-BE" sz="1800" b="1" i="1" dirty="0" err="1"/>
              <a:t>it</a:t>
            </a:r>
            <a:r>
              <a:rPr lang="nl-BE" sz="1800" b="1" i="1" dirty="0"/>
              <a:t> </a:t>
            </a:r>
            <a:r>
              <a:rPr lang="nl-BE" sz="1800" b="1" i="1" dirty="0" err="1"/>
              <a:t>just</a:t>
            </a:r>
            <a:r>
              <a:rPr lang="nl-BE" sz="1800" b="1" i="1" dirty="0"/>
              <a:t> </a:t>
            </a:r>
            <a:r>
              <a:rPr lang="nl-BE" sz="1800" b="1" i="1" dirty="0" err="1"/>
              <a:t>continues</a:t>
            </a:r>
            <a:r>
              <a:rPr lang="nl-BE" sz="1800" b="1" i="1" dirty="0"/>
              <a:t> to </a:t>
            </a:r>
            <a:r>
              <a:rPr lang="nl-BE" sz="1800" b="1" i="1" dirty="0" err="1" smtClean="0"/>
              <a:t>grow</a:t>
            </a:r>
            <a:r>
              <a:rPr lang="nl-BE" sz="1800" b="1" i="1" dirty="0" smtClean="0"/>
              <a:t> </a:t>
            </a:r>
            <a:r>
              <a:rPr lang="nl-BE" sz="1800" b="1" i="1" dirty="0" err="1"/>
              <a:t>further</a:t>
            </a:r>
            <a:r>
              <a:rPr lang="nl-BE" sz="1800" b="1" i="1" dirty="0"/>
              <a:t> </a:t>
            </a:r>
            <a:r>
              <a:rPr lang="nl-BE" sz="1800" b="1" i="1" dirty="0" smtClean="0"/>
              <a:t>...</a:t>
            </a:r>
          </a:p>
          <a:p>
            <a:pPr marL="0" indent="0" algn="r">
              <a:buFont typeface="Wingdings" pitchFamily="2" charset="2"/>
              <a:buNone/>
            </a:pPr>
            <a:r>
              <a:rPr lang="nl-BE" sz="1800" b="1" i="1" dirty="0" smtClean="0"/>
              <a:t>(</a:t>
            </a:r>
            <a:r>
              <a:rPr lang="nl-BE" sz="1800" b="1" i="1" dirty="0" err="1" smtClean="0"/>
              <a:t>Sermijn</a:t>
            </a:r>
            <a:r>
              <a:rPr lang="nl-BE" sz="1800" b="1" i="1" dirty="0" smtClean="0"/>
              <a:t>, 2008)</a:t>
            </a:r>
            <a:endParaRPr lang="en-US" sz="1800" b="1" i="1" dirty="0"/>
          </a:p>
        </p:txBody>
      </p:sp>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4" name="Rectangle 4"/>
          <p:cNvSpPr>
            <a:spLocks noGrp="1" noChangeArrowheads="1"/>
          </p:cNvSpPr>
          <p:nvPr>
            <p:ph type="title"/>
          </p:nvPr>
        </p:nvSpPr>
        <p:spPr/>
        <p:txBody>
          <a:bodyPr/>
          <a:lstStyle/>
          <a:p>
            <a:r>
              <a:rPr lang="nl-BE" dirty="0" smtClean="0"/>
              <a:t>The </a:t>
            </a:r>
            <a:r>
              <a:rPr lang="nl-BE" dirty="0" err="1" smtClean="0"/>
              <a:t>rhizomatic</a:t>
            </a:r>
            <a:r>
              <a:rPr lang="nl-BE" dirty="0" smtClean="0"/>
              <a:t> story </a:t>
            </a:r>
            <a:r>
              <a:rPr lang="nl-BE" dirty="0" err="1" smtClean="0"/>
              <a:t>perspective</a:t>
            </a:r>
            <a:r>
              <a:rPr lang="nl-BE" dirty="0" smtClean="0"/>
              <a:t> </a:t>
            </a:r>
            <a:endParaRPr lang="en-US" dirty="0"/>
          </a:p>
        </p:txBody>
      </p:sp>
      <p:sp>
        <p:nvSpPr>
          <p:cNvPr id="112645" name="Rectangle 5"/>
          <p:cNvSpPr>
            <a:spLocks noGrp="1" noChangeArrowheads="1"/>
          </p:cNvSpPr>
          <p:nvPr>
            <p:ph type="body" idx="1"/>
          </p:nvPr>
        </p:nvSpPr>
        <p:spPr>
          <a:xfrm>
            <a:off x="928662" y="2928934"/>
            <a:ext cx="7786742" cy="3733800"/>
          </a:xfrm>
        </p:spPr>
        <p:txBody>
          <a:bodyPr/>
          <a:lstStyle/>
          <a:p>
            <a:pPr>
              <a:lnSpc>
                <a:spcPct val="90000"/>
              </a:lnSpc>
              <a:buNone/>
            </a:pPr>
            <a:r>
              <a:rPr lang="en-GB" sz="2400" dirty="0" smtClean="0">
                <a:solidFill>
                  <a:schemeClr val="tx1"/>
                </a:solidFill>
                <a:latin typeface="+mn-lt"/>
                <a:ea typeface="+mn-ea"/>
                <a:cs typeface="+mn-cs"/>
              </a:rPr>
              <a:t>	</a:t>
            </a:r>
            <a:r>
              <a:rPr lang="en-GB" sz="3200" dirty="0" smtClean="0">
                <a:solidFill>
                  <a:schemeClr val="tx1"/>
                </a:solidFill>
                <a:latin typeface="+mn-lt"/>
                <a:ea typeface="+mn-ea"/>
                <a:cs typeface="+mn-cs"/>
              </a:rPr>
              <a:t>Those </a:t>
            </a:r>
            <a:r>
              <a:rPr lang="en-GB" sz="3200" dirty="0" smtClean="0">
                <a:solidFill>
                  <a:schemeClr val="tx1"/>
                </a:solidFill>
                <a:latin typeface="+mn-lt"/>
                <a:ea typeface="+mn-ea"/>
                <a:cs typeface="+mn-cs"/>
              </a:rPr>
              <a:t>5 principles of the </a:t>
            </a:r>
            <a:r>
              <a:rPr lang="en-GB" sz="3200" dirty="0" err="1" smtClean="0">
                <a:solidFill>
                  <a:schemeClr val="tx1"/>
                </a:solidFill>
                <a:latin typeface="+mn-lt"/>
                <a:ea typeface="+mn-ea"/>
                <a:cs typeface="+mn-cs"/>
              </a:rPr>
              <a:t>rhizomatic</a:t>
            </a:r>
            <a:r>
              <a:rPr lang="en-GB" sz="3200" dirty="0" smtClean="0">
                <a:solidFill>
                  <a:schemeClr val="tx1"/>
                </a:solidFill>
                <a:latin typeface="+mn-lt"/>
                <a:ea typeface="+mn-ea"/>
                <a:cs typeface="+mn-cs"/>
              </a:rPr>
              <a:t> story perspective meet narrative </a:t>
            </a:r>
            <a:r>
              <a:rPr lang="en-GB" sz="3200" dirty="0">
                <a:solidFill>
                  <a:schemeClr val="tx1"/>
                </a:solidFill>
                <a:latin typeface="+mn-lt"/>
                <a:ea typeface="+mn-ea"/>
                <a:cs typeface="+mn-cs"/>
              </a:rPr>
              <a:t>selfhood as a multi-voiced process of </a:t>
            </a:r>
            <a:r>
              <a:rPr lang="en-GB" sz="3200" dirty="0" smtClean="0">
                <a:solidFill>
                  <a:schemeClr val="tx1"/>
                </a:solidFill>
                <a:latin typeface="+mn-lt"/>
                <a:ea typeface="+mn-ea"/>
                <a:cs typeface="+mn-cs"/>
              </a:rPr>
              <a:t>co-constructing </a:t>
            </a:r>
            <a:r>
              <a:rPr lang="en-GB" sz="3200" dirty="0">
                <a:solidFill>
                  <a:schemeClr val="tx1"/>
                </a:solidFill>
                <a:latin typeface="+mn-lt"/>
                <a:ea typeface="+mn-ea"/>
                <a:cs typeface="+mn-cs"/>
              </a:rPr>
              <a:t>a multitude of fragmented, temporal and context-bounded stories, pathways and new </a:t>
            </a:r>
            <a:r>
              <a:rPr lang="en-GB" sz="3200" dirty="0" smtClean="0">
                <a:solidFill>
                  <a:schemeClr val="tx1"/>
                </a:solidFill>
                <a:latin typeface="+mn-lt"/>
                <a:ea typeface="+mn-ea"/>
                <a:cs typeface="+mn-cs"/>
              </a:rPr>
              <a:t>voices </a:t>
            </a:r>
          </a:p>
          <a:p>
            <a:pPr>
              <a:lnSpc>
                <a:spcPct val="90000"/>
              </a:lnSpc>
            </a:pPr>
            <a:endParaRPr lang="en-GB" sz="2400" dirty="0"/>
          </a:p>
        </p:txBody>
      </p:sp>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4" name="Rectangle 4"/>
          <p:cNvSpPr>
            <a:spLocks noGrp="1" noChangeArrowheads="1"/>
          </p:cNvSpPr>
          <p:nvPr>
            <p:ph type="title"/>
          </p:nvPr>
        </p:nvSpPr>
        <p:spPr/>
        <p:txBody>
          <a:bodyPr/>
          <a:lstStyle/>
          <a:p>
            <a:r>
              <a:rPr lang="nl-BE" dirty="0" smtClean="0"/>
              <a:t>The </a:t>
            </a:r>
            <a:r>
              <a:rPr lang="nl-BE" dirty="0" err="1" smtClean="0"/>
              <a:t>rhizomatic</a:t>
            </a:r>
            <a:r>
              <a:rPr lang="nl-BE" dirty="0" smtClean="0"/>
              <a:t> story </a:t>
            </a:r>
            <a:r>
              <a:rPr lang="nl-BE" dirty="0" err="1" smtClean="0"/>
              <a:t>perspective</a:t>
            </a:r>
            <a:r>
              <a:rPr lang="nl-BE" dirty="0" smtClean="0"/>
              <a:t> </a:t>
            </a:r>
            <a:endParaRPr lang="en-US" dirty="0"/>
          </a:p>
        </p:txBody>
      </p:sp>
      <p:sp>
        <p:nvSpPr>
          <p:cNvPr id="112645" name="Rectangle 5"/>
          <p:cNvSpPr>
            <a:spLocks noGrp="1" noChangeArrowheads="1"/>
          </p:cNvSpPr>
          <p:nvPr>
            <p:ph type="body" idx="1"/>
          </p:nvPr>
        </p:nvSpPr>
        <p:spPr>
          <a:xfrm>
            <a:off x="928662" y="2643182"/>
            <a:ext cx="7786742" cy="3733800"/>
          </a:xfrm>
        </p:spPr>
        <p:txBody>
          <a:bodyPr/>
          <a:lstStyle/>
          <a:p>
            <a:pPr>
              <a:lnSpc>
                <a:spcPct val="90000"/>
              </a:lnSpc>
              <a:buNone/>
            </a:pPr>
            <a:r>
              <a:rPr lang="en-GB" dirty="0" smtClean="0">
                <a:solidFill>
                  <a:schemeClr val="tx1"/>
                </a:solidFill>
                <a:latin typeface="+mn-lt"/>
                <a:ea typeface="+mn-ea"/>
                <a:cs typeface="+mn-cs"/>
              </a:rPr>
              <a:t>	The </a:t>
            </a:r>
            <a:r>
              <a:rPr lang="en-GB" dirty="0" err="1" smtClean="0">
                <a:solidFill>
                  <a:schemeClr val="tx1"/>
                </a:solidFill>
                <a:latin typeface="+mn-lt"/>
                <a:ea typeface="+mn-ea"/>
                <a:cs typeface="+mn-cs"/>
              </a:rPr>
              <a:t>rhizomatic</a:t>
            </a:r>
            <a:r>
              <a:rPr lang="en-GB" dirty="0" smtClean="0">
                <a:solidFill>
                  <a:schemeClr val="tx1"/>
                </a:solidFill>
                <a:latin typeface="+mn-lt"/>
                <a:ea typeface="+mn-ea"/>
                <a:cs typeface="+mn-cs"/>
              </a:rPr>
              <a:t> story perspective </a:t>
            </a:r>
            <a:r>
              <a:rPr lang="en-GB" dirty="0">
                <a:solidFill>
                  <a:schemeClr val="tx1"/>
                </a:solidFill>
                <a:latin typeface="+mn-lt"/>
                <a:ea typeface="+mn-ea"/>
                <a:cs typeface="+mn-cs"/>
              </a:rPr>
              <a:t>fits </a:t>
            </a:r>
            <a:r>
              <a:rPr lang="en-GB" dirty="0" smtClean="0">
                <a:solidFill>
                  <a:schemeClr val="tx1"/>
                </a:solidFill>
                <a:latin typeface="+mn-lt"/>
                <a:ea typeface="+mn-ea"/>
                <a:cs typeface="+mn-cs"/>
              </a:rPr>
              <a:t>the cultural-centred </a:t>
            </a:r>
            <a:r>
              <a:rPr lang="en-GB" dirty="0">
                <a:solidFill>
                  <a:schemeClr val="tx1"/>
                </a:solidFill>
                <a:latin typeface="+mn-lt"/>
                <a:ea typeface="+mn-ea"/>
                <a:cs typeface="+mn-cs"/>
              </a:rPr>
              <a:t>approaches which consider narrative </a:t>
            </a:r>
            <a:r>
              <a:rPr lang="en-GB" dirty="0" smtClean="0">
                <a:solidFill>
                  <a:schemeClr val="tx1"/>
                </a:solidFill>
                <a:latin typeface="+mn-lt"/>
                <a:ea typeface="+mn-ea"/>
                <a:cs typeface="+mn-cs"/>
              </a:rPr>
              <a:t>as:</a:t>
            </a:r>
          </a:p>
          <a:p>
            <a:pPr>
              <a:lnSpc>
                <a:spcPct val="90000"/>
              </a:lnSpc>
              <a:buFont typeface="Arial" charset="0"/>
              <a:buChar char="•"/>
            </a:pPr>
            <a:r>
              <a:rPr lang="en-GB" dirty="0" smtClean="0">
                <a:solidFill>
                  <a:schemeClr val="tx1"/>
                </a:solidFill>
                <a:latin typeface="+mn-lt"/>
                <a:ea typeface="+mn-ea"/>
                <a:cs typeface="+mn-cs"/>
              </a:rPr>
              <a:t>Performance</a:t>
            </a:r>
          </a:p>
          <a:p>
            <a:pPr>
              <a:lnSpc>
                <a:spcPct val="90000"/>
              </a:lnSpc>
              <a:buFont typeface="Arial" charset="0"/>
              <a:buChar char="•"/>
            </a:pPr>
            <a:r>
              <a:rPr lang="en-GB" dirty="0" smtClean="0">
                <a:solidFill>
                  <a:schemeClr val="tx1"/>
                </a:solidFill>
                <a:latin typeface="+mn-lt"/>
                <a:ea typeface="+mn-ea"/>
                <a:cs typeface="+mn-cs"/>
              </a:rPr>
              <a:t>Narrative-in-context</a:t>
            </a:r>
          </a:p>
          <a:p>
            <a:pPr>
              <a:lnSpc>
                <a:spcPct val="90000"/>
              </a:lnSpc>
              <a:buFont typeface="Arial" charset="0"/>
              <a:buChar char="•"/>
            </a:pPr>
            <a:r>
              <a:rPr lang="en-GB" dirty="0" smtClean="0">
                <a:solidFill>
                  <a:schemeClr val="tx1"/>
                </a:solidFill>
                <a:latin typeface="+mn-lt"/>
                <a:ea typeface="+mn-ea"/>
                <a:cs typeface="+mn-cs"/>
              </a:rPr>
              <a:t>Part </a:t>
            </a:r>
            <a:r>
              <a:rPr lang="en-GB" dirty="0">
                <a:solidFill>
                  <a:schemeClr val="tx1"/>
                </a:solidFill>
                <a:latin typeface="+mn-lt"/>
                <a:ea typeface="+mn-ea"/>
                <a:cs typeface="+mn-cs"/>
              </a:rPr>
              <a:t>of </a:t>
            </a:r>
            <a:r>
              <a:rPr lang="en-GB" dirty="0" smtClean="0">
                <a:solidFill>
                  <a:schemeClr val="tx1"/>
                </a:solidFill>
                <a:latin typeface="+mn-lt"/>
                <a:ea typeface="+mn-ea"/>
                <a:cs typeface="+mn-cs"/>
              </a:rPr>
              <a:t>discursive sense-making processes</a:t>
            </a:r>
          </a:p>
          <a:p>
            <a:pPr>
              <a:lnSpc>
                <a:spcPct val="90000"/>
              </a:lnSpc>
              <a:buFont typeface="Arial" charset="0"/>
              <a:buChar char="•"/>
            </a:pPr>
            <a:r>
              <a:rPr lang="en-GB" dirty="0" smtClean="0"/>
              <a:t>Embedded </a:t>
            </a:r>
            <a:r>
              <a:rPr lang="en-GB" dirty="0" smtClean="0">
                <a:solidFill>
                  <a:schemeClr val="tx1"/>
                </a:solidFill>
                <a:latin typeface="+mn-lt"/>
                <a:ea typeface="+mn-ea"/>
                <a:cs typeface="+mn-cs"/>
              </a:rPr>
              <a:t>within a socio-cultural discourse context </a:t>
            </a:r>
          </a:p>
          <a:p>
            <a:pPr>
              <a:lnSpc>
                <a:spcPct val="90000"/>
              </a:lnSpc>
            </a:pPr>
            <a:endParaRPr lang="en-GB" sz="2400"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45">
                                            <p:txEl>
                                              <p:pRg st="1" end="1"/>
                                            </p:txEl>
                                          </p:spTgt>
                                        </p:tgtEl>
                                        <p:attrNameLst>
                                          <p:attrName>style.visibility</p:attrName>
                                        </p:attrNameLst>
                                      </p:cBhvr>
                                      <p:to>
                                        <p:strVal val="visible"/>
                                      </p:to>
                                    </p:set>
                                    <p:anim calcmode="lin" valueType="num">
                                      <p:cBhvr additive="base">
                                        <p:cTn id="7" dur="500" fill="hold"/>
                                        <p:tgtEl>
                                          <p:spTgt spid="11264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4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2645">
                                            <p:txEl>
                                              <p:pRg st="2" end="2"/>
                                            </p:txEl>
                                          </p:spTgt>
                                        </p:tgtEl>
                                        <p:attrNameLst>
                                          <p:attrName>style.visibility</p:attrName>
                                        </p:attrNameLst>
                                      </p:cBhvr>
                                      <p:to>
                                        <p:strVal val="visible"/>
                                      </p:to>
                                    </p:set>
                                    <p:anim calcmode="lin" valueType="num">
                                      <p:cBhvr additive="base">
                                        <p:cTn id="13" dur="500" fill="hold"/>
                                        <p:tgtEl>
                                          <p:spTgt spid="11264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4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2645">
                                            <p:txEl>
                                              <p:pRg st="3" end="3"/>
                                            </p:txEl>
                                          </p:spTgt>
                                        </p:tgtEl>
                                        <p:attrNameLst>
                                          <p:attrName>style.visibility</p:attrName>
                                        </p:attrNameLst>
                                      </p:cBhvr>
                                      <p:to>
                                        <p:strVal val="visible"/>
                                      </p:to>
                                    </p:set>
                                    <p:anim calcmode="lin" valueType="num">
                                      <p:cBhvr additive="base">
                                        <p:cTn id="19" dur="500" fill="hold"/>
                                        <p:tgtEl>
                                          <p:spTgt spid="11264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4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2645">
                                            <p:txEl>
                                              <p:pRg st="4" end="4"/>
                                            </p:txEl>
                                          </p:spTgt>
                                        </p:tgtEl>
                                        <p:attrNameLst>
                                          <p:attrName>style.visibility</p:attrName>
                                        </p:attrNameLst>
                                      </p:cBhvr>
                                      <p:to>
                                        <p:strVal val="visible"/>
                                      </p:to>
                                    </p:set>
                                    <p:anim calcmode="lin" valueType="num">
                                      <p:cBhvr additive="base">
                                        <p:cTn id="25" dur="500" fill="hold"/>
                                        <p:tgtEl>
                                          <p:spTgt spid="11264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264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5"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b="0" dirty="0" err="1" smtClean="0"/>
              <a:t>Two</a:t>
            </a:r>
            <a:r>
              <a:rPr lang="nl-BE" b="0" dirty="0" smtClean="0"/>
              <a:t> </a:t>
            </a:r>
            <a:r>
              <a:rPr lang="nl-BE" b="0" dirty="0" err="1" smtClean="0"/>
              <a:t>concepts</a:t>
            </a:r>
            <a:endParaRPr lang="en-US" b="0" dirty="0"/>
          </a:p>
        </p:txBody>
      </p:sp>
      <p:sp>
        <p:nvSpPr>
          <p:cNvPr id="3" name="Content Placeholder 2"/>
          <p:cNvSpPr>
            <a:spLocks noGrp="1"/>
          </p:cNvSpPr>
          <p:nvPr>
            <p:ph sz="half" idx="1"/>
          </p:nvPr>
        </p:nvSpPr>
        <p:spPr/>
        <p:txBody>
          <a:bodyPr/>
          <a:lstStyle/>
          <a:p>
            <a:endParaRPr lang="nl-BE" dirty="0" smtClean="0"/>
          </a:p>
          <a:p>
            <a:r>
              <a:rPr lang="nl-BE" dirty="0" err="1" smtClean="0"/>
              <a:t>Rhizome</a:t>
            </a:r>
            <a:r>
              <a:rPr lang="nl-BE" dirty="0" smtClean="0"/>
              <a:t/>
            </a:r>
            <a:br>
              <a:rPr lang="nl-BE" dirty="0" smtClean="0"/>
            </a:br>
            <a:r>
              <a:rPr lang="nl-BE" sz="2000" dirty="0" err="1" smtClean="0"/>
              <a:t>Jasmina</a:t>
            </a:r>
            <a:r>
              <a:rPr lang="nl-BE" sz="2000" dirty="0" smtClean="0"/>
              <a:t> </a:t>
            </a:r>
            <a:r>
              <a:rPr lang="nl-BE" sz="2000" dirty="0" err="1" smtClean="0"/>
              <a:t>Sermijn</a:t>
            </a:r>
            <a:r>
              <a:rPr lang="nl-BE" sz="2000" dirty="0" smtClean="0"/>
              <a:t> (2008)</a:t>
            </a:r>
            <a:br>
              <a:rPr lang="nl-BE" sz="2000" dirty="0" smtClean="0"/>
            </a:br>
            <a:r>
              <a:rPr lang="nl-BE" sz="2000" dirty="0" smtClean="0"/>
              <a:t>IDNS-PE, VUB Brussels </a:t>
            </a:r>
          </a:p>
          <a:p>
            <a:r>
              <a:rPr lang="nl-BE" dirty="0" smtClean="0"/>
              <a:t>Lines of </a:t>
            </a:r>
            <a:r>
              <a:rPr lang="nl-BE" dirty="0" err="1" smtClean="0"/>
              <a:t>flight</a:t>
            </a:r>
            <a:r>
              <a:rPr lang="nl-BE" dirty="0" smtClean="0"/>
              <a:t/>
            </a:r>
            <a:br>
              <a:rPr lang="nl-BE" dirty="0" smtClean="0"/>
            </a:br>
            <a:r>
              <a:rPr lang="nl-BE" sz="2000" dirty="0" smtClean="0"/>
              <a:t>Maria </a:t>
            </a:r>
            <a:r>
              <a:rPr lang="nl-BE" sz="2000" dirty="0" err="1" smtClean="0"/>
              <a:t>Tamboukou</a:t>
            </a:r>
            <a:r>
              <a:rPr lang="nl-BE" sz="2000" dirty="0" smtClean="0"/>
              <a:t> (2008-10)</a:t>
            </a:r>
            <a:br>
              <a:rPr lang="nl-BE" sz="2000" dirty="0" smtClean="0"/>
            </a:br>
            <a:r>
              <a:rPr lang="nl-BE" sz="2000" dirty="0" smtClean="0"/>
              <a:t>CNR, UEL London</a:t>
            </a:r>
          </a:p>
          <a:p>
            <a:endParaRPr lang="nl-BE" sz="2000" dirty="0" smtClean="0"/>
          </a:p>
          <a:p>
            <a:endParaRPr lang="nl-BE" dirty="0" smtClean="0"/>
          </a:p>
          <a:p>
            <a:endParaRPr lang="nl-BE" sz="2000" dirty="0"/>
          </a:p>
          <a:p>
            <a:pPr>
              <a:buNone/>
            </a:pPr>
            <a:r>
              <a:rPr lang="nl-BE" sz="2000" dirty="0" smtClean="0"/>
              <a:t> </a:t>
            </a:r>
          </a:p>
          <a:p>
            <a:endParaRPr lang="en-US" sz="2000" dirty="0"/>
          </a:p>
        </p:txBody>
      </p:sp>
      <p:pic>
        <p:nvPicPr>
          <p:cNvPr id="5" name="Content Placeholder 4" descr="Deleuze en Guattari.jpg"/>
          <p:cNvPicPr>
            <a:picLocks noGrp="1" noChangeAspect="1"/>
          </p:cNvPicPr>
          <p:nvPr>
            <p:ph sz="half" idx="2"/>
          </p:nvPr>
        </p:nvPicPr>
        <p:blipFill>
          <a:blip r:embed="rId2"/>
          <a:stretch>
            <a:fillRect/>
          </a:stretch>
        </p:blipFill>
        <p:spPr>
          <a:xfrm>
            <a:off x="5167074" y="2786058"/>
            <a:ext cx="3360146" cy="2714644"/>
          </a:xfrm>
        </p:spPr>
      </p:pic>
      <p:sp>
        <p:nvSpPr>
          <p:cNvPr id="6" name="TextBox 5"/>
          <p:cNvSpPr txBox="1"/>
          <p:nvPr/>
        </p:nvSpPr>
        <p:spPr>
          <a:xfrm>
            <a:off x="5143504" y="5072074"/>
            <a:ext cx="3429024" cy="369332"/>
          </a:xfrm>
          <a:prstGeom prst="rect">
            <a:avLst/>
          </a:prstGeom>
          <a:noFill/>
        </p:spPr>
        <p:txBody>
          <a:bodyPr wrap="square" rtlCol="0">
            <a:spAutoFit/>
          </a:bodyPr>
          <a:lstStyle/>
          <a:p>
            <a:r>
              <a:rPr lang="nl-BE" sz="1800" dirty="0" smtClean="0">
                <a:solidFill>
                  <a:schemeClr val="bg1"/>
                </a:solidFill>
              </a:rPr>
              <a:t> Gilles </a:t>
            </a:r>
            <a:r>
              <a:rPr lang="nl-BE" sz="1800" dirty="0" err="1" smtClean="0">
                <a:solidFill>
                  <a:schemeClr val="bg1"/>
                </a:solidFill>
              </a:rPr>
              <a:t>Deleuze</a:t>
            </a:r>
            <a:r>
              <a:rPr lang="nl-BE" sz="1800" dirty="0" smtClean="0">
                <a:solidFill>
                  <a:schemeClr val="bg1"/>
                </a:solidFill>
              </a:rPr>
              <a:t>        Felix </a:t>
            </a:r>
            <a:r>
              <a:rPr lang="nl-BE" sz="1800" dirty="0" err="1" smtClean="0">
                <a:solidFill>
                  <a:schemeClr val="bg1"/>
                </a:solidFill>
              </a:rPr>
              <a:t>Guattari</a:t>
            </a:r>
            <a:endParaRPr lang="en-US" sz="1800" dirty="0">
              <a:solidFill>
                <a:schemeClr val="bg1"/>
              </a:solidFill>
            </a:endParaRPr>
          </a:p>
        </p:txBody>
      </p:sp>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b="0" dirty="0" err="1" smtClean="0"/>
              <a:t>Two</a:t>
            </a:r>
            <a:r>
              <a:rPr lang="nl-BE" b="0" dirty="0" smtClean="0"/>
              <a:t> </a:t>
            </a:r>
            <a:r>
              <a:rPr lang="nl-BE" b="0" dirty="0" err="1" smtClean="0"/>
              <a:t>concepts</a:t>
            </a:r>
            <a:endParaRPr lang="en-US" b="0" dirty="0"/>
          </a:p>
        </p:txBody>
      </p:sp>
      <p:sp>
        <p:nvSpPr>
          <p:cNvPr id="3" name="Content Placeholder 2"/>
          <p:cNvSpPr>
            <a:spLocks noGrp="1"/>
          </p:cNvSpPr>
          <p:nvPr>
            <p:ph sz="half" idx="1"/>
          </p:nvPr>
        </p:nvSpPr>
        <p:spPr/>
        <p:txBody>
          <a:bodyPr/>
          <a:lstStyle/>
          <a:p>
            <a:endParaRPr lang="nl-BE" dirty="0" smtClean="0"/>
          </a:p>
          <a:p>
            <a:r>
              <a:rPr lang="nl-BE" dirty="0" err="1" smtClean="0"/>
              <a:t>Rhizome</a:t>
            </a:r>
            <a:r>
              <a:rPr lang="nl-BE" dirty="0" smtClean="0"/>
              <a:t/>
            </a:r>
            <a:br>
              <a:rPr lang="nl-BE" dirty="0" smtClean="0"/>
            </a:br>
            <a:r>
              <a:rPr lang="nl-BE" sz="2000" dirty="0" err="1" smtClean="0"/>
              <a:t>Jasmina</a:t>
            </a:r>
            <a:r>
              <a:rPr lang="nl-BE" sz="2000" dirty="0" smtClean="0"/>
              <a:t> </a:t>
            </a:r>
            <a:r>
              <a:rPr lang="nl-BE" sz="2000" dirty="0" err="1" smtClean="0"/>
              <a:t>Sermijn</a:t>
            </a:r>
            <a:r>
              <a:rPr lang="nl-BE" sz="2000" dirty="0" smtClean="0"/>
              <a:t> (2008)</a:t>
            </a:r>
            <a:br>
              <a:rPr lang="nl-BE" sz="2000" dirty="0" smtClean="0"/>
            </a:br>
            <a:r>
              <a:rPr lang="nl-BE" sz="2000" dirty="0" smtClean="0"/>
              <a:t>IDNS-PE, VUB Brussels </a:t>
            </a:r>
          </a:p>
          <a:p>
            <a:r>
              <a:rPr lang="nl-BE" sz="4800" b="1" dirty="0" smtClean="0"/>
              <a:t>Lines of </a:t>
            </a:r>
            <a:r>
              <a:rPr lang="nl-BE" sz="4800" b="1" dirty="0" err="1" smtClean="0"/>
              <a:t>flight</a:t>
            </a:r>
            <a:r>
              <a:rPr lang="nl-BE" dirty="0" smtClean="0"/>
              <a:t/>
            </a:r>
            <a:br>
              <a:rPr lang="nl-BE" dirty="0" smtClean="0"/>
            </a:br>
            <a:r>
              <a:rPr lang="nl-BE" sz="2000" dirty="0" smtClean="0"/>
              <a:t>Maria </a:t>
            </a:r>
            <a:r>
              <a:rPr lang="nl-BE" sz="2000" dirty="0" err="1" smtClean="0"/>
              <a:t>Tamboukou</a:t>
            </a:r>
            <a:r>
              <a:rPr lang="nl-BE" sz="2000" dirty="0" smtClean="0"/>
              <a:t> (2008-10)</a:t>
            </a:r>
            <a:br>
              <a:rPr lang="nl-BE" sz="2000" dirty="0" smtClean="0"/>
            </a:br>
            <a:r>
              <a:rPr lang="nl-BE" sz="2000" dirty="0" smtClean="0"/>
              <a:t>CNR, UEL London</a:t>
            </a:r>
          </a:p>
          <a:p>
            <a:endParaRPr lang="nl-BE" sz="2000" dirty="0" smtClean="0"/>
          </a:p>
          <a:p>
            <a:endParaRPr lang="nl-BE" dirty="0" smtClean="0"/>
          </a:p>
          <a:p>
            <a:endParaRPr lang="nl-BE" sz="2000" dirty="0"/>
          </a:p>
          <a:p>
            <a:pPr>
              <a:buNone/>
            </a:pPr>
            <a:r>
              <a:rPr lang="nl-BE" sz="2000" dirty="0" smtClean="0"/>
              <a:t> </a:t>
            </a:r>
          </a:p>
          <a:p>
            <a:endParaRPr lang="en-US" sz="2000" dirty="0"/>
          </a:p>
        </p:txBody>
      </p:sp>
      <p:pic>
        <p:nvPicPr>
          <p:cNvPr id="5" name="Content Placeholder 4" descr="Deleuze en Guattari.jpg"/>
          <p:cNvPicPr>
            <a:picLocks noGrp="1" noChangeAspect="1"/>
          </p:cNvPicPr>
          <p:nvPr>
            <p:ph sz="half" idx="2"/>
          </p:nvPr>
        </p:nvPicPr>
        <p:blipFill>
          <a:blip r:embed="rId2"/>
          <a:stretch>
            <a:fillRect/>
          </a:stretch>
        </p:blipFill>
        <p:spPr>
          <a:xfrm>
            <a:off x="5167074" y="2786058"/>
            <a:ext cx="3360146" cy="2714644"/>
          </a:xfrm>
        </p:spPr>
      </p:pic>
      <p:sp>
        <p:nvSpPr>
          <p:cNvPr id="6" name="TextBox 5"/>
          <p:cNvSpPr txBox="1"/>
          <p:nvPr/>
        </p:nvSpPr>
        <p:spPr>
          <a:xfrm>
            <a:off x="5143504" y="5072074"/>
            <a:ext cx="3429024" cy="369332"/>
          </a:xfrm>
          <a:prstGeom prst="rect">
            <a:avLst/>
          </a:prstGeom>
          <a:noFill/>
        </p:spPr>
        <p:txBody>
          <a:bodyPr wrap="square" rtlCol="0">
            <a:spAutoFit/>
          </a:bodyPr>
          <a:lstStyle/>
          <a:p>
            <a:r>
              <a:rPr lang="nl-BE" sz="1800" dirty="0" smtClean="0">
                <a:solidFill>
                  <a:schemeClr val="bg1"/>
                </a:solidFill>
              </a:rPr>
              <a:t> Gilles </a:t>
            </a:r>
            <a:r>
              <a:rPr lang="nl-BE" sz="1800" dirty="0" err="1" smtClean="0">
                <a:solidFill>
                  <a:schemeClr val="bg1"/>
                </a:solidFill>
              </a:rPr>
              <a:t>Deleuze</a:t>
            </a:r>
            <a:r>
              <a:rPr lang="nl-BE" sz="1800" dirty="0" smtClean="0">
                <a:solidFill>
                  <a:schemeClr val="bg1"/>
                </a:solidFill>
              </a:rPr>
              <a:t>        Felix </a:t>
            </a:r>
            <a:r>
              <a:rPr lang="nl-BE" sz="1800" dirty="0" err="1" smtClean="0">
                <a:solidFill>
                  <a:schemeClr val="bg1"/>
                </a:solidFill>
              </a:rPr>
              <a:t>Guattari</a:t>
            </a:r>
            <a:endParaRPr lang="en-US" sz="1800" dirty="0">
              <a:solidFill>
                <a:schemeClr val="bg1"/>
              </a:solidFill>
            </a:endParaRPr>
          </a:p>
        </p:txBody>
      </p:sp>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Lines of flight</a:t>
            </a:r>
            <a:endParaRPr lang="en-US" dirty="0"/>
          </a:p>
        </p:txBody>
      </p:sp>
      <p:sp>
        <p:nvSpPr>
          <p:cNvPr id="3" name="Content Placeholder 2"/>
          <p:cNvSpPr>
            <a:spLocks noGrp="1"/>
          </p:cNvSpPr>
          <p:nvPr>
            <p:ph sz="half" idx="1"/>
          </p:nvPr>
        </p:nvSpPr>
        <p:spPr>
          <a:xfrm>
            <a:off x="1000100" y="2500306"/>
            <a:ext cx="4300542" cy="3733800"/>
          </a:xfrm>
        </p:spPr>
        <p:txBody>
          <a:bodyPr/>
          <a:lstStyle/>
          <a:p>
            <a:r>
              <a:rPr lang="en-GB" dirty="0" smtClean="0"/>
              <a:t>Narrative as a </a:t>
            </a:r>
            <a:r>
              <a:rPr lang="en-GB" b="1" dirty="0" smtClean="0"/>
              <a:t>representation</a:t>
            </a:r>
          </a:p>
          <a:p>
            <a:r>
              <a:rPr lang="en-GB" dirty="0" smtClean="0"/>
              <a:t>With </a:t>
            </a:r>
            <a:r>
              <a:rPr lang="en-GB" b="1" dirty="0" smtClean="0"/>
              <a:t>a plot </a:t>
            </a:r>
            <a:r>
              <a:rPr lang="en-GB" dirty="0" smtClean="0"/>
              <a:t>that imposes a meaning on the events by revealing at the </a:t>
            </a:r>
            <a:r>
              <a:rPr lang="en-GB" b="1" dirty="0" smtClean="0"/>
              <a:t>end </a:t>
            </a:r>
            <a:r>
              <a:rPr lang="en-GB" dirty="0" smtClean="0"/>
              <a:t>a structure integrating all events in a </a:t>
            </a:r>
            <a:r>
              <a:rPr lang="en-GB" b="1" dirty="0" smtClean="0"/>
              <a:t>coherent way</a:t>
            </a:r>
            <a:endParaRPr lang="en-US" b="1" dirty="0"/>
          </a:p>
        </p:txBody>
      </p:sp>
      <p:pic>
        <p:nvPicPr>
          <p:cNvPr id="5" name="Content Placeholder 4" descr="Gwen John.jpg"/>
          <p:cNvPicPr>
            <a:picLocks noGrp="1" noChangeAspect="1"/>
          </p:cNvPicPr>
          <p:nvPr>
            <p:ph sz="half" idx="2"/>
          </p:nvPr>
        </p:nvPicPr>
        <p:blipFill>
          <a:blip r:embed="rId2"/>
          <a:stretch>
            <a:fillRect/>
          </a:stretch>
        </p:blipFill>
        <p:spPr>
          <a:xfrm>
            <a:off x="5715008" y="2399187"/>
            <a:ext cx="2714644" cy="4011789"/>
          </a:xfrm>
        </p:spPr>
      </p:pic>
      <p:sp>
        <p:nvSpPr>
          <p:cNvPr id="6" name="TextBox 5"/>
          <p:cNvSpPr txBox="1"/>
          <p:nvPr/>
        </p:nvSpPr>
        <p:spPr>
          <a:xfrm>
            <a:off x="6000760" y="5786454"/>
            <a:ext cx="2214578" cy="461665"/>
          </a:xfrm>
          <a:prstGeom prst="rect">
            <a:avLst/>
          </a:prstGeom>
          <a:noFill/>
        </p:spPr>
        <p:txBody>
          <a:bodyPr wrap="square" rtlCol="0">
            <a:spAutoFit/>
          </a:bodyPr>
          <a:lstStyle/>
          <a:p>
            <a:pPr algn="ctr"/>
            <a:r>
              <a:rPr lang="nl-BE" dirty="0" smtClean="0">
                <a:solidFill>
                  <a:schemeClr val="bg1"/>
                </a:solidFill>
              </a:rPr>
              <a:t>Gwen John</a:t>
            </a:r>
            <a:endParaRPr lang="en-US" dirty="0">
              <a:solidFill>
                <a:schemeClr val="bg1"/>
              </a:solidFill>
            </a:endParaRPr>
          </a:p>
        </p:txBody>
      </p:sp>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Lines of flight</a:t>
            </a:r>
            <a:endParaRPr lang="en-US" dirty="0"/>
          </a:p>
        </p:txBody>
      </p:sp>
      <p:sp>
        <p:nvSpPr>
          <p:cNvPr id="3" name="Content Placeholder 2"/>
          <p:cNvSpPr>
            <a:spLocks noGrp="1"/>
          </p:cNvSpPr>
          <p:nvPr>
            <p:ph sz="half" idx="1"/>
          </p:nvPr>
        </p:nvSpPr>
        <p:spPr>
          <a:xfrm>
            <a:off x="928662" y="2857496"/>
            <a:ext cx="4300542" cy="3733800"/>
          </a:xfrm>
        </p:spPr>
        <p:txBody>
          <a:bodyPr/>
          <a:lstStyle/>
          <a:p>
            <a:r>
              <a:rPr lang="en-GB" b="1" dirty="0" smtClean="0"/>
              <a:t>Representations</a:t>
            </a:r>
          </a:p>
          <a:p>
            <a:endParaRPr lang="en-GB" b="1" dirty="0" smtClean="0"/>
          </a:p>
          <a:p>
            <a:r>
              <a:rPr lang="en-GB" b="1" dirty="0" smtClean="0"/>
              <a:t>Closed</a:t>
            </a:r>
          </a:p>
          <a:p>
            <a:endParaRPr lang="en-GB" b="1" dirty="0" smtClean="0"/>
          </a:p>
          <a:p>
            <a:r>
              <a:rPr lang="en-GB" b="1" dirty="0" smtClean="0"/>
              <a:t>Product</a:t>
            </a:r>
            <a:endParaRPr lang="en-US" b="1" dirty="0"/>
          </a:p>
        </p:txBody>
      </p:sp>
      <p:pic>
        <p:nvPicPr>
          <p:cNvPr id="5" name="Content Placeholder 4" descr="Gwen John.jpg"/>
          <p:cNvPicPr>
            <a:picLocks noGrp="1" noChangeAspect="1"/>
          </p:cNvPicPr>
          <p:nvPr>
            <p:ph sz="half" idx="2"/>
          </p:nvPr>
        </p:nvPicPr>
        <p:blipFill>
          <a:blip r:embed="rId2"/>
          <a:stretch>
            <a:fillRect/>
          </a:stretch>
        </p:blipFill>
        <p:spPr>
          <a:xfrm>
            <a:off x="5715008" y="2399187"/>
            <a:ext cx="2714644" cy="4011789"/>
          </a:xfrm>
        </p:spPr>
      </p:pic>
      <p:sp>
        <p:nvSpPr>
          <p:cNvPr id="6" name="TextBox 5"/>
          <p:cNvSpPr txBox="1"/>
          <p:nvPr/>
        </p:nvSpPr>
        <p:spPr>
          <a:xfrm>
            <a:off x="6000760" y="5786454"/>
            <a:ext cx="2214578" cy="461665"/>
          </a:xfrm>
          <a:prstGeom prst="rect">
            <a:avLst/>
          </a:prstGeom>
          <a:noFill/>
        </p:spPr>
        <p:txBody>
          <a:bodyPr wrap="square" rtlCol="0">
            <a:spAutoFit/>
          </a:bodyPr>
          <a:lstStyle/>
          <a:p>
            <a:pPr algn="ctr"/>
            <a:r>
              <a:rPr lang="nl-BE" dirty="0" smtClean="0">
                <a:solidFill>
                  <a:schemeClr val="bg1"/>
                </a:solidFill>
              </a:rPr>
              <a:t>Gwen John</a:t>
            </a:r>
            <a:endParaRPr lang="en-US" dirty="0">
              <a:solidFill>
                <a:schemeClr val="bg1"/>
              </a:solidFill>
            </a:endParaRPr>
          </a:p>
        </p:txBody>
      </p:sp>
    </p:spTree>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Lines of </a:t>
            </a:r>
            <a:r>
              <a:rPr lang="nl-BE" dirty="0" err="1" smtClean="0"/>
              <a:t>flight</a:t>
            </a:r>
            <a:endParaRPr lang="en-US" dirty="0"/>
          </a:p>
        </p:txBody>
      </p:sp>
      <p:sp>
        <p:nvSpPr>
          <p:cNvPr id="3" name="Content Placeholder 2"/>
          <p:cNvSpPr>
            <a:spLocks noGrp="1"/>
          </p:cNvSpPr>
          <p:nvPr>
            <p:ph sz="half" idx="1"/>
          </p:nvPr>
        </p:nvSpPr>
        <p:spPr>
          <a:xfrm>
            <a:off x="1000100" y="2786058"/>
            <a:ext cx="3924300" cy="3733800"/>
          </a:xfrm>
        </p:spPr>
        <p:txBody>
          <a:bodyPr/>
          <a:lstStyle/>
          <a:p>
            <a:pPr>
              <a:buNone/>
            </a:pPr>
            <a:r>
              <a:rPr lang="en-US" dirty="0" smtClean="0"/>
              <a:t>	An </a:t>
            </a:r>
            <a:r>
              <a:rPr lang="en-US" dirty="0" smtClean="0"/>
              <a:t>event is not what occurs (an accident), it is rather inside what occurs, the purely </a:t>
            </a:r>
            <a:r>
              <a:rPr lang="en-US" dirty="0" smtClean="0"/>
              <a:t>expressed</a:t>
            </a:r>
            <a:endParaRPr lang="en-US" dirty="0"/>
          </a:p>
        </p:txBody>
      </p:sp>
      <p:pic>
        <p:nvPicPr>
          <p:cNvPr id="5" name="Content Placeholder 4" descr="RODIN de kus.jpg"/>
          <p:cNvPicPr>
            <a:picLocks noGrp="1" noChangeAspect="1"/>
          </p:cNvPicPr>
          <p:nvPr>
            <p:ph sz="half" idx="2"/>
          </p:nvPr>
        </p:nvPicPr>
        <p:blipFill>
          <a:blip r:embed="rId2"/>
          <a:stretch>
            <a:fillRect/>
          </a:stretch>
        </p:blipFill>
        <p:spPr>
          <a:xfrm>
            <a:off x="5086350" y="2362200"/>
            <a:ext cx="3733800" cy="3733800"/>
          </a:xfrm>
        </p:spPr>
      </p:pic>
    </p:spTree>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Lines of </a:t>
            </a:r>
            <a:r>
              <a:rPr lang="nl-BE" dirty="0" err="1" smtClean="0"/>
              <a:t>flight</a:t>
            </a:r>
            <a:endParaRPr lang="en-US" dirty="0"/>
          </a:p>
        </p:txBody>
      </p:sp>
      <p:sp>
        <p:nvSpPr>
          <p:cNvPr id="3" name="Content Placeholder 2"/>
          <p:cNvSpPr>
            <a:spLocks noGrp="1"/>
          </p:cNvSpPr>
          <p:nvPr>
            <p:ph sz="half" idx="1"/>
          </p:nvPr>
        </p:nvSpPr>
        <p:spPr>
          <a:xfrm>
            <a:off x="857224" y="2500306"/>
            <a:ext cx="4643470" cy="3733800"/>
          </a:xfrm>
        </p:spPr>
        <p:txBody>
          <a:bodyPr/>
          <a:lstStyle/>
          <a:p>
            <a:pPr>
              <a:buNone/>
            </a:pPr>
            <a:r>
              <a:rPr lang="en-US" dirty="0" smtClean="0"/>
              <a:t>   It </a:t>
            </a:r>
            <a:r>
              <a:rPr lang="en-US" dirty="0" smtClean="0"/>
              <a:t>opens up </a:t>
            </a:r>
            <a:r>
              <a:rPr lang="en-US" b="1" dirty="0" smtClean="0"/>
              <a:t>yet </a:t>
            </a:r>
            <a:r>
              <a:rPr lang="en-US" b="1" dirty="0" smtClean="0"/>
              <a:t>unrealized possibilities</a:t>
            </a:r>
            <a:r>
              <a:rPr lang="en-US" dirty="0" smtClean="0"/>
              <a:t>:</a:t>
            </a:r>
          </a:p>
          <a:p>
            <a:pPr>
              <a:buFont typeface="Arial" pitchFamily="34" charset="0"/>
              <a:buChar char="•"/>
            </a:pPr>
            <a:r>
              <a:rPr lang="en-US" dirty="0" smtClean="0"/>
              <a:t>Communication </a:t>
            </a:r>
            <a:r>
              <a:rPr lang="en-US" dirty="0" smtClean="0"/>
              <a:t>to </a:t>
            </a:r>
            <a:r>
              <a:rPr lang="en-US" dirty="0" smtClean="0"/>
              <a:t>come</a:t>
            </a:r>
          </a:p>
          <a:p>
            <a:pPr>
              <a:buFont typeface="Arial" pitchFamily="34" charset="0"/>
              <a:buChar char="•"/>
            </a:pPr>
            <a:r>
              <a:rPr lang="en-US" dirty="0" smtClean="0"/>
              <a:t>New </a:t>
            </a:r>
            <a:r>
              <a:rPr lang="en-US" dirty="0" smtClean="0"/>
              <a:t>things </a:t>
            </a:r>
            <a:r>
              <a:rPr lang="en-US" dirty="0" smtClean="0"/>
              <a:t>to happen</a:t>
            </a:r>
          </a:p>
          <a:p>
            <a:pPr>
              <a:buFont typeface="Arial" pitchFamily="34" charset="0"/>
              <a:buChar char="•"/>
            </a:pPr>
            <a:r>
              <a:rPr lang="en-US" dirty="0" smtClean="0"/>
              <a:t>The </a:t>
            </a:r>
            <a:r>
              <a:rPr lang="en-US" dirty="0" smtClean="0"/>
              <a:t>yet to come, </a:t>
            </a:r>
            <a:endParaRPr lang="en-US" dirty="0" smtClean="0"/>
          </a:p>
          <a:p>
            <a:pPr>
              <a:buFont typeface="Arial" pitchFamily="34" charset="0"/>
              <a:buChar char="•"/>
            </a:pPr>
            <a:r>
              <a:rPr lang="en-US" dirty="0" smtClean="0"/>
              <a:t>Forces </a:t>
            </a:r>
            <a:r>
              <a:rPr lang="en-US" dirty="0" smtClean="0"/>
              <a:t>that make </a:t>
            </a:r>
            <a:r>
              <a:rPr lang="en-US" dirty="0" smtClean="0"/>
              <a:t>change</a:t>
            </a:r>
            <a:endParaRPr lang="en-US" dirty="0"/>
          </a:p>
        </p:txBody>
      </p:sp>
      <p:pic>
        <p:nvPicPr>
          <p:cNvPr id="5" name="Content Placeholder 4" descr="RODIN de kus.jpg"/>
          <p:cNvPicPr>
            <a:picLocks noGrp="1" noChangeAspect="1"/>
          </p:cNvPicPr>
          <p:nvPr>
            <p:ph sz="half" idx="2"/>
          </p:nvPr>
        </p:nvPicPr>
        <p:blipFill>
          <a:blip r:embed="rId2"/>
          <a:stretch>
            <a:fillRect/>
          </a:stretch>
        </p:blipFill>
        <p:spPr>
          <a:xfrm>
            <a:off x="5410200" y="2357430"/>
            <a:ext cx="3733800" cy="3733800"/>
          </a:xfrm>
        </p:spPr>
      </p:pic>
    </p:spTree>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Lines of </a:t>
            </a:r>
            <a:r>
              <a:rPr lang="nl-BE" dirty="0" err="1" smtClean="0"/>
              <a:t>flight</a:t>
            </a:r>
            <a:endParaRPr lang="en-US" dirty="0"/>
          </a:p>
        </p:txBody>
      </p:sp>
      <p:sp>
        <p:nvSpPr>
          <p:cNvPr id="3" name="Content Placeholder 2"/>
          <p:cNvSpPr>
            <a:spLocks noGrp="1"/>
          </p:cNvSpPr>
          <p:nvPr>
            <p:ph sz="half" idx="1"/>
          </p:nvPr>
        </p:nvSpPr>
        <p:spPr>
          <a:xfrm>
            <a:off x="928662" y="2571744"/>
            <a:ext cx="4214842" cy="3733800"/>
          </a:xfrm>
        </p:spPr>
        <p:txBody>
          <a:bodyPr/>
          <a:lstStyle/>
          <a:p>
            <a:r>
              <a:rPr lang="nl-BE" b="1" dirty="0" err="1" smtClean="0"/>
              <a:t>Processes</a:t>
            </a:r>
            <a:endParaRPr lang="nl-BE" b="1" dirty="0" smtClean="0"/>
          </a:p>
          <a:p>
            <a:endParaRPr lang="nl-BE" b="1" dirty="0" smtClean="0"/>
          </a:p>
          <a:p>
            <a:r>
              <a:rPr lang="nl-BE" b="1" dirty="0" smtClean="0"/>
              <a:t>New </a:t>
            </a:r>
            <a:r>
              <a:rPr lang="nl-BE" b="1" dirty="0" err="1" smtClean="0"/>
              <a:t>beginning</a:t>
            </a:r>
            <a:endParaRPr lang="nl-BE" b="1" dirty="0" smtClean="0"/>
          </a:p>
          <a:p>
            <a:endParaRPr lang="nl-BE" b="1" dirty="0" smtClean="0"/>
          </a:p>
          <a:p>
            <a:r>
              <a:rPr lang="nl-BE" b="1" dirty="0" smtClean="0"/>
              <a:t>Opening up </a:t>
            </a:r>
            <a:r>
              <a:rPr lang="nl-BE" b="1" dirty="0" err="1" smtClean="0"/>
              <a:t>fields</a:t>
            </a:r>
            <a:r>
              <a:rPr lang="nl-BE" b="1" dirty="0" smtClean="0"/>
              <a:t> of </a:t>
            </a:r>
            <a:r>
              <a:rPr lang="nl-BE" b="1" dirty="0" err="1" smtClean="0"/>
              <a:t>forces</a:t>
            </a:r>
            <a:r>
              <a:rPr lang="nl-BE" b="1" dirty="0" smtClean="0"/>
              <a:t> of power relations and </a:t>
            </a:r>
            <a:r>
              <a:rPr lang="nl-BE" b="1" dirty="0" err="1" smtClean="0"/>
              <a:t>desires</a:t>
            </a:r>
            <a:endParaRPr lang="nl-BE" b="1" dirty="0" smtClean="0"/>
          </a:p>
          <a:p>
            <a:endParaRPr lang="nl-BE" b="1" dirty="0" smtClean="0"/>
          </a:p>
          <a:p>
            <a:endParaRPr lang="nl-BE" b="1" dirty="0" smtClean="0"/>
          </a:p>
          <a:p>
            <a:endParaRPr lang="nl-BE" dirty="0" smtClean="0"/>
          </a:p>
          <a:p>
            <a:endParaRPr lang="en-US" dirty="0"/>
          </a:p>
        </p:txBody>
      </p:sp>
      <p:pic>
        <p:nvPicPr>
          <p:cNvPr id="5" name="Content Placeholder 4" descr="Gwen John room.jpg"/>
          <p:cNvPicPr>
            <a:picLocks noGrp="1" noChangeAspect="1"/>
          </p:cNvPicPr>
          <p:nvPr>
            <p:ph sz="half" idx="2"/>
          </p:nvPr>
        </p:nvPicPr>
        <p:blipFill>
          <a:blip r:embed="rId2"/>
          <a:stretch>
            <a:fillRect/>
          </a:stretch>
        </p:blipFill>
        <p:spPr>
          <a:xfrm>
            <a:off x="5396853" y="2362200"/>
            <a:ext cx="3112794" cy="3733800"/>
          </a:xfrm>
        </p:spPr>
      </p:pic>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b="0" dirty="0" err="1" smtClean="0"/>
              <a:t>Two</a:t>
            </a:r>
            <a:r>
              <a:rPr lang="nl-BE" b="0" dirty="0" smtClean="0"/>
              <a:t> </a:t>
            </a:r>
            <a:r>
              <a:rPr lang="nl-BE" b="0" dirty="0" err="1" smtClean="0"/>
              <a:t>concepts</a:t>
            </a:r>
            <a:endParaRPr lang="en-US" b="0" dirty="0"/>
          </a:p>
        </p:txBody>
      </p:sp>
      <p:sp>
        <p:nvSpPr>
          <p:cNvPr id="3" name="Content Placeholder 2"/>
          <p:cNvSpPr>
            <a:spLocks noGrp="1"/>
          </p:cNvSpPr>
          <p:nvPr>
            <p:ph sz="half" idx="1"/>
          </p:nvPr>
        </p:nvSpPr>
        <p:spPr/>
        <p:txBody>
          <a:bodyPr/>
          <a:lstStyle/>
          <a:p>
            <a:endParaRPr lang="nl-BE" dirty="0" smtClean="0"/>
          </a:p>
          <a:p>
            <a:r>
              <a:rPr lang="nl-BE" sz="4800" b="1" dirty="0" err="1" smtClean="0"/>
              <a:t>Rhizome</a:t>
            </a:r>
            <a:r>
              <a:rPr lang="nl-BE" dirty="0" smtClean="0"/>
              <a:t/>
            </a:r>
            <a:br>
              <a:rPr lang="nl-BE" dirty="0" smtClean="0"/>
            </a:br>
            <a:r>
              <a:rPr lang="nl-BE" sz="2000" dirty="0" err="1" smtClean="0"/>
              <a:t>Jasmina</a:t>
            </a:r>
            <a:r>
              <a:rPr lang="nl-BE" sz="2000" dirty="0" smtClean="0"/>
              <a:t> </a:t>
            </a:r>
            <a:r>
              <a:rPr lang="nl-BE" sz="2000" dirty="0" err="1" smtClean="0"/>
              <a:t>Sermijn</a:t>
            </a:r>
            <a:r>
              <a:rPr lang="nl-BE" sz="2000" dirty="0" smtClean="0"/>
              <a:t> (2008)</a:t>
            </a:r>
            <a:br>
              <a:rPr lang="nl-BE" sz="2000" dirty="0" smtClean="0"/>
            </a:br>
            <a:r>
              <a:rPr lang="nl-BE" sz="2000" dirty="0" smtClean="0"/>
              <a:t>IDNS-PE, VUB Brussels </a:t>
            </a:r>
          </a:p>
          <a:p>
            <a:r>
              <a:rPr lang="nl-BE" dirty="0" smtClean="0"/>
              <a:t>Lines of </a:t>
            </a:r>
            <a:r>
              <a:rPr lang="nl-BE" dirty="0" err="1" smtClean="0"/>
              <a:t>flight</a:t>
            </a:r>
            <a:r>
              <a:rPr lang="nl-BE" dirty="0" smtClean="0"/>
              <a:t/>
            </a:r>
            <a:br>
              <a:rPr lang="nl-BE" dirty="0" smtClean="0"/>
            </a:br>
            <a:r>
              <a:rPr lang="nl-BE" sz="2000" dirty="0" smtClean="0"/>
              <a:t>Maria </a:t>
            </a:r>
            <a:r>
              <a:rPr lang="nl-BE" sz="2000" dirty="0" err="1" smtClean="0"/>
              <a:t>Tamboukou</a:t>
            </a:r>
            <a:r>
              <a:rPr lang="nl-BE" sz="2000" dirty="0" smtClean="0"/>
              <a:t> (2008-10)</a:t>
            </a:r>
            <a:br>
              <a:rPr lang="nl-BE" sz="2000" dirty="0" smtClean="0"/>
            </a:br>
            <a:r>
              <a:rPr lang="nl-BE" sz="2000" dirty="0" smtClean="0"/>
              <a:t>CNR, UEL London</a:t>
            </a:r>
          </a:p>
          <a:p>
            <a:endParaRPr lang="nl-BE" sz="2000" dirty="0" smtClean="0"/>
          </a:p>
          <a:p>
            <a:endParaRPr lang="nl-BE" dirty="0" smtClean="0"/>
          </a:p>
          <a:p>
            <a:endParaRPr lang="nl-BE" sz="2000" dirty="0"/>
          </a:p>
          <a:p>
            <a:pPr>
              <a:buNone/>
            </a:pPr>
            <a:r>
              <a:rPr lang="nl-BE" sz="2000" dirty="0" smtClean="0"/>
              <a:t> </a:t>
            </a:r>
          </a:p>
          <a:p>
            <a:endParaRPr lang="en-US" sz="2000" dirty="0"/>
          </a:p>
        </p:txBody>
      </p:sp>
      <p:pic>
        <p:nvPicPr>
          <p:cNvPr id="5" name="Content Placeholder 4" descr="Deleuze en Guattari.jpg"/>
          <p:cNvPicPr>
            <a:picLocks noGrp="1" noChangeAspect="1"/>
          </p:cNvPicPr>
          <p:nvPr>
            <p:ph sz="half" idx="2"/>
          </p:nvPr>
        </p:nvPicPr>
        <p:blipFill>
          <a:blip r:embed="rId2"/>
          <a:stretch>
            <a:fillRect/>
          </a:stretch>
        </p:blipFill>
        <p:spPr>
          <a:xfrm>
            <a:off x="5167074" y="2786058"/>
            <a:ext cx="3360146" cy="2714644"/>
          </a:xfrm>
        </p:spPr>
      </p:pic>
      <p:sp>
        <p:nvSpPr>
          <p:cNvPr id="6" name="TextBox 5"/>
          <p:cNvSpPr txBox="1"/>
          <p:nvPr/>
        </p:nvSpPr>
        <p:spPr>
          <a:xfrm>
            <a:off x="5143504" y="5072074"/>
            <a:ext cx="3429024" cy="369332"/>
          </a:xfrm>
          <a:prstGeom prst="rect">
            <a:avLst/>
          </a:prstGeom>
          <a:noFill/>
        </p:spPr>
        <p:txBody>
          <a:bodyPr wrap="square" rtlCol="0">
            <a:spAutoFit/>
          </a:bodyPr>
          <a:lstStyle/>
          <a:p>
            <a:r>
              <a:rPr lang="nl-BE" sz="1800" dirty="0" smtClean="0">
                <a:solidFill>
                  <a:schemeClr val="bg1"/>
                </a:solidFill>
              </a:rPr>
              <a:t> Gilles </a:t>
            </a:r>
            <a:r>
              <a:rPr lang="nl-BE" sz="1800" dirty="0" err="1" smtClean="0">
                <a:solidFill>
                  <a:schemeClr val="bg1"/>
                </a:solidFill>
              </a:rPr>
              <a:t>Deleuze</a:t>
            </a:r>
            <a:r>
              <a:rPr lang="nl-BE" sz="1800" dirty="0" smtClean="0">
                <a:solidFill>
                  <a:schemeClr val="bg1"/>
                </a:solidFill>
              </a:rPr>
              <a:t>        Felix </a:t>
            </a:r>
            <a:r>
              <a:rPr lang="nl-BE" sz="1800" dirty="0" err="1" smtClean="0">
                <a:solidFill>
                  <a:schemeClr val="bg1"/>
                </a:solidFill>
              </a:rPr>
              <a:t>Guattari</a:t>
            </a:r>
            <a:endParaRPr lang="en-US" sz="1800" dirty="0">
              <a:solidFill>
                <a:schemeClr val="bg1"/>
              </a:solidFill>
            </a:endParaRPr>
          </a:p>
        </p:txBody>
      </p:sp>
    </p:spTree>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Lines of </a:t>
            </a:r>
            <a:r>
              <a:rPr lang="nl-BE" dirty="0" err="1" smtClean="0"/>
              <a:t>flight</a:t>
            </a:r>
            <a:endParaRPr lang="en-US" dirty="0"/>
          </a:p>
        </p:txBody>
      </p:sp>
      <p:sp>
        <p:nvSpPr>
          <p:cNvPr id="3" name="Content Placeholder 2"/>
          <p:cNvSpPr>
            <a:spLocks noGrp="1"/>
          </p:cNvSpPr>
          <p:nvPr>
            <p:ph sz="half" idx="1"/>
          </p:nvPr>
        </p:nvSpPr>
        <p:spPr>
          <a:xfrm>
            <a:off x="928662" y="2643182"/>
            <a:ext cx="3924300" cy="3733800"/>
          </a:xfrm>
        </p:spPr>
        <p:txBody>
          <a:bodyPr/>
          <a:lstStyle/>
          <a:p>
            <a:pPr>
              <a:buNone/>
            </a:pPr>
            <a:r>
              <a:rPr lang="en-US" dirty="0" smtClean="0"/>
              <a:t>	Narratives </a:t>
            </a:r>
            <a:r>
              <a:rPr lang="en-US" dirty="0" smtClean="0"/>
              <a:t>are </a:t>
            </a:r>
            <a:r>
              <a:rPr lang="en-US" b="1" dirty="0" smtClean="0"/>
              <a:t>planes</a:t>
            </a:r>
            <a:r>
              <a:rPr lang="en-US" dirty="0" smtClean="0"/>
              <a:t> for the emission of new meanings as lines of flight </a:t>
            </a:r>
            <a:r>
              <a:rPr lang="en-US" b="1" dirty="0" smtClean="0"/>
              <a:t>out of the text and context </a:t>
            </a:r>
          </a:p>
          <a:p>
            <a:endParaRPr lang="nl-BE" b="1" dirty="0" smtClean="0"/>
          </a:p>
          <a:p>
            <a:endParaRPr lang="nl-BE" b="1" dirty="0" smtClean="0"/>
          </a:p>
          <a:p>
            <a:endParaRPr lang="nl-BE" dirty="0" smtClean="0"/>
          </a:p>
          <a:p>
            <a:endParaRPr lang="en-US" dirty="0"/>
          </a:p>
        </p:txBody>
      </p:sp>
      <p:pic>
        <p:nvPicPr>
          <p:cNvPr id="5" name="Content Placeholder 4" descr="Gwen John room.jpg"/>
          <p:cNvPicPr>
            <a:picLocks noGrp="1" noChangeAspect="1"/>
          </p:cNvPicPr>
          <p:nvPr>
            <p:ph sz="half" idx="2"/>
          </p:nvPr>
        </p:nvPicPr>
        <p:blipFill>
          <a:blip r:embed="rId2"/>
          <a:stretch>
            <a:fillRect/>
          </a:stretch>
        </p:blipFill>
        <p:spPr>
          <a:xfrm>
            <a:off x="5396853" y="2362200"/>
            <a:ext cx="3112794" cy="3733800"/>
          </a:xfrm>
        </p:spPr>
      </p:pic>
    </p:spTree>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43042" y="2857496"/>
            <a:ext cx="7358114" cy="3046988"/>
          </a:xfrm>
          <a:prstGeom prst="rect">
            <a:avLst/>
          </a:prstGeom>
          <a:noFill/>
        </p:spPr>
        <p:txBody>
          <a:bodyPr wrap="square" rtlCol="0">
            <a:spAutoFit/>
          </a:bodyPr>
          <a:lstStyle/>
          <a:p>
            <a:r>
              <a:rPr lang="en-GB" b="1" dirty="0" smtClean="0"/>
              <a:t>Families confronted with poverty and bereavement: using creativity to connect</a:t>
            </a:r>
            <a:endParaRPr lang="en-US" dirty="0" smtClean="0"/>
          </a:p>
          <a:p>
            <a:r>
              <a:rPr lang="nl-NL" b="1" dirty="0" smtClean="0"/>
              <a:t>Karen </a:t>
            </a:r>
            <a:r>
              <a:rPr lang="nl-NL" b="1" dirty="0" err="1" smtClean="0"/>
              <a:t>Puttemans</a:t>
            </a:r>
            <a:endParaRPr lang="nl-NL" b="1" dirty="0" smtClean="0"/>
          </a:p>
          <a:p>
            <a:endParaRPr lang="nl-NL" b="1" dirty="0" smtClean="0"/>
          </a:p>
          <a:p>
            <a:r>
              <a:rPr lang="nl-NL" b="1" dirty="0" smtClean="0"/>
              <a:t>Dynamics of </a:t>
            </a:r>
            <a:r>
              <a:rPr lang="nl-NL" b="1" dirty="0" err="1" smtClean="0"/>
              <a:t>change</a:t>
            </a:r>
            <a:r>
              <a:rPr lang="nl-NL" b="1" dirty="0" smtClean="0"/>
              <a:t> in families </a:t>
            </a:r>
            <a:r>
              <a:rPr lang="nl-NL" b="1" dirty="0" err="1" smtClean="0"/>
              <a:t>dealing</a:t>
            </a:r>
            <a:r>
              <a:rPr lang="nl-NL" b="1" dirty="0" smtClean="0"/>
              <a:t> </a:t>
            </a:r>
            <a:r>
              <a:rPr lang="nl-NL" b="1" dirty="0" err="1" smtClean="0"/>
              <a:t>with</a:t>
            </a:r>
            <a:r>
              <a:rPr lang="nl-NL" b="1" dirty="0" smtClean="0"/>
              <a:t> </a:t>
            </a:r>
            <a:r>
              <a:rPr lang="nl-NL" b="1" dirty="0" err="1" smtClean="0"/>
              <a:t>severe</a:t>
            </a:r>
            <a:r>
              <a:rPr lang="nl-NL" b="1" dirty="0" smtClean="0"/>
              <a:t> </a:t>
            </a:r>
            <a:r>
              <a:rPr lang="nl-NL" b="1" dirty="0" err="1" smtClean="0"/>
              <a:t>parenting</a:t>
            </a:r>
            <a:r>
              <a:rPr lang="nl-NL" b="1" dirty="0" smtClean="0"/>
              <a:t> </a:t>
            </a:r>
            <a:r>
              <a:rPr lang="nl-NL" b="1" dirty="0" err="1" smtClean="0"/>
              <a:t>problems</a:t>
            </a:r>
            <a:r>
              <a:rPr lang="nl-NL" b="1" dirty="0" smtClean="0"/>
              <a:t>: IFPS in </a:t>
            </a:r>
            <a:r>
              <a:rPr lang="nl-NL" b="1" dirty="0" err="1" smtClean="0"/>
              <a:t>Flanders</a:t>
            </a:r>
            <a:endParaRPr lang="nl-NL" b="1" dirty="0" smtClean="0"/>
          </a:p>
          <a:p>
            <a:r>
              <a:rPr lang="nl-NL" b="1" dirty="0" smtClean="0"/>
              <a:t>Bert Van </a:t>
            </a:r>
            <a:r>
              <a:rPr lang="nl-NL" b="1" dirty="0" err="1" smtClean="0"/>
              <a:t>Puyenbroeck</a:t>
            </a:r>
            <a:endParaRPr lang="en-US" dirty="0" smtClean="0"/>
          </a:p>
          <a:p>
            <a:endParaRPr lang="en-US" dirty="0"/>
          </a:p>
        </p:txBody>
      </p:sp>
      <p:sp>
        <p:nvSpPr>
          <p:cNvPr id="4" name="Title 3"/>
          <p:cNvSpPr>
            <a:spLocks noGrp="1"/>
          </p:cNvSpPr>
          <p:nvPr>
            <p:ph type="title"/>
          </p:nvPr>
        </p:nvSpPr>
        <p:spPr/>
        <p:txBody>
          <a:bodyPr/>
          <a:lstStyle/>
          <a:p>
            <a:r>
              <a:rPr lang="nl-BE" dirty="0" err="1" smtClean="0"/>
              <a:t>Current</a:t>
            </a:r>
            <a:r>
              <a:rPr lang="nl-BE" dirty="0" smtClean="0"/>
              <a:t> research</a:t>
            </a:r>
            <a:endParaRPr lang="en-US" dirty="0"/>
          </a:p>
        </p:txBody>
      </p:sp>
      <p:sp>
        <p:nvSpPr>
          <p:cNvPr id="5" name="Content Placeholder 4"/>
          <p:cNvSpPr>
            <a:spLocks noGrp="1"/>
          </p:cNvSpPr>
          <p:nvPr>
            <p:ph idx="1"/>
          </p:nvPr>
        </p:nvSpPr>
        <p:spPr>
          <a:xfrm>
            <a:off x="914400" y="2362200"/>
            <a:ext cx="8001000" cy="209544"/>
          </a:xfrm>
        </p:spPr>
        <p:txBody>
          <a:bodyPr/>
          <a:lstStyle/>
          <a:p>
            <a:endParaRPr lang="en-US" dirty="0"/>
          </a:p>
        </p:txBody>
      </p:sp>
    </p:spTree>
  </p:cSld>
  <p:clrMapOvr>
    <a:masterClrMapping/>
  </p:clrMapOvr>
  <p:transition>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Afbeelding 1" descr="Sponsoring Children 014"/>
          <p:cNvPicPr>
            <a:picLocks noChangeAspect="1" noChangeArrowheads="1"/>
          </p:cNvPicPr>
          <p:nvPr/>
        </p:nvPicPr>
        <p:blipFill>
          <a:blip r:embed="rId2"/>
          <a:srcRect/>
          <a:stretch>
            <a:fillRect/>
          </a:stretch>
        </p:blipFill>
        <p:spPr bwMode="auto">
          <a:xfrm>
            <a:off x="0" y="0"/>
            <a:ext cx="9729353" cy="6858000"/>
          </a:xfrm>
          <a:prstGeom prst="rect">
            <a:avLst/>
          </a:prstGeom>
          <a:noFill/>
          <a:ln w="9525">
            <a:noFill/>
            <a:miter lim="800000"/>
            <a:headEnd/>
            <a:tailEnd/>
          </a:ln>
        </p:spPr>
      </p:pic>
      <p:sp>
        <p:nvSpPr>
          <p:cNvPr id="4" name="TextBox 3"/>
          <p:cNvSpPr txBox="1"/>
          <p:nvPr/>
        </p:nvSpPr>
        <p:spPr>
          <a:xfrm>
            <a:off x="1000100" y="2000240"/>
            <a:ext cx="7929618" cy="3785652"/>
          </a:xfrm>
          <a:prstGeom prst="rect">
            <a:avLst/>
          </a:prstGeom>
          <a:noFill/>
        </p:spPr>
        <p:txBody>
          <a:bodyPr wrap="square" rtlCol="0">
            <a:spAutoFit/>
          </a:bodyPr>
          <a:lstStyle/>
          <a:p>
            <a:r>
              <a:rPr lang="en-GB" sz="3600" b="1" dirty="0" smtClean="0">
                <a:solidFill>
                  <a:srgbClr val="FFFF00"/>
                </a:solidFill>
              </a:rPr>
              <a:t>Resettlement of war-affected communities in Northern Uganda and a longitudinal follow-up of the reintegration process of former child soldiers</a:t>
            </a:r>
            <a:endParaRPr lang="en-US" sz="3600" b="1" dirty="0" smtClean="0">
              <a:solidFill>
                <a:srgbClr val="FFFF00"/>
              </a:solidFill>
            </a:endParaRPr>
          </a:p>
          <a:p>
            <a:r>
              <a:rPr lang="en-GB" sz="3600" b="1" dirty="0" smtClean="0">
                <a:solidFill>
                  <a:srgbClr val="FFFF00"/>
                </a:solidFill>
              </a:rPr>
              <a:t>Kathleen </a:t>
            </a:r>
            <a:r>
              <a:rPr lang="en-GB" sz="3600" b="1" dirty="0" err="1" smtClean="0">
                <a:solidFill>
                  <a:srgbClr val="FFFF00"/>
                </a:solidFill>
              </a:rPr>
              <a:t>Coppens</a:t>
            </a:r>
            <a:r>
              <a:rPr lang="en-GB" sz="3600" b="1" dirty="0" smtClean="0">
                <a:solidFill>
                  <a:srgbClr val="FFFF00"/>
                </a:solidFill>
              </a:rPr>
              <a:t> </a:t>
            </a:r>
            <a:endParaRPr lang="en-US" sz="3600" b="1" dirty="0" smtClean="0">
              <a:solidFill>
                <a:srgbClr val="FFFF00"/>
              </a:solidFill>
            </a:endParaRPr>
          </a:p>
          <a:p>
            <a:endParaRPr lang="en-US" dirty="0"/>
          </a:p>
        </p:txBody>
      </p:sp>
    </p:spTree>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rie kinderen.JPG"/>
          <p:cNvPicPr>
            <a:picLocks noChangeAspect="1"/>
          </p:cNvPicPr>
          <p:nvPr/>
        </p:nvPicPr>
        <p:blipFill>
          <a:blip r:embed="rId2" cstate="print"/>
          <a:stretch>
            <a:fillRect/>
          </a:stretch>
        </p:blipFill>
        <p:spPr>
          <a:xfrm>
            <a:off x="-146122" y="-142901"/>
            <a:ext cx="9290122" cy="7033177"/>
          </a:xfrm>
          <a:prstGeom prst="rect">
            <a:avLst/>
          </a:prstGeom>
        </p:spPr>
      </p:pic>
      <p:sp>
        <p:nvSpPr>
          <p:cNvPr id="3" name="TextBox 2"/>
          <p:cNvSpPr txBox="1"/>
          <p:nvPr/>
        </p:nvSpPr>
        <p:spPr>
          <a:xfrm>
            <a:off x="714348" y="4214818"/>
            <a:ext cx="7500990" cy="1754326"/>
          </a:xfrm>
          <a:prstGeom prst="rect">
            <a:avLst/>
          </a:prstGeom>
          <a:noFill/>
        </p:spPr>
        <p:txBody>
          <a:bodyPr wrap="square" rtlCol="0">
            <a:spAutoFit/>
          </a:bodyPr>
          <a:lstStyle/>
          <a:p>
            <a:r>
              <a:rPr lang="nl-BE" sz="3600" b="1" dirty="0" smtClean="0">
                <a:solidFill>
                  <a:schemeClr val="bg1"/>
                </a:solidFill>
              </a:rPr>
              <a:t>Living </a:t>
            </a:r>
            <a:r>
              <a:rPr lang="nl-BE" sz="3600" b="1" dirty="0" err="1" smtClean="0">
                <a:solidFill>
                  <a:schemeClr val="bg1"/>
                </a:solidFill>
              </a:rPr>
              <a:t>among</a:t>
            </a:r>
            <a:r>
              <a:rPr lang="nl-BE" sz="3600" b="1" dirty="0" smtClean="0">
                <a:solidFill>
                  <a:schemeClr val="bg1"/>
                </a:solidFill>
              </a:rPr>
              <a:t> </a:t>
            </a:r>
            <a:r>
              <a:rPr lang="nl-BE" sz="3600" b="1" dirty="0" err="1" smtClean="0">
                <a:solidFill>
                  <a:schemeClr val="bg1"/>
                </a:solidFill>
              </a:rPr>
              <a:t>armed</a:t>
            </a:r>
            <a:r>
              <a:rPr lang="nl-BE" sz="3600" b="1" dirty="0" smtClean="0">
                <a:solidFill>
                  <a:schemeClr val="bg1"/>
                </a:solidFill>
              </a:rPr>
              <a:t> </a:t>
            </a:r>
            <a:r>
              <a:rPr lang="nl-BE" sz="3600" b="1" dirty="0" err="1" smtClean="0">
                <a:solidFill>
                  <a:schemeClr val="bg1"/>
                </a:solidFill>
              </a:rPr>
              <a:t>groups</a:t>
            </a:r>
            <a:r>
              <a:rPr lang="nl-BE" sz="3600" b="1" dirty="0" smtClean="0">
                <a:solidFill>
                  <a:schemeClr val="bg1"/>
                </a:solidFill>
              </a:rPr>
              <a:t> and the </a:t>
            </a:r>
            <a:r>
              <a:rPr lang="nl-BE" sz="3600" b="1" dirty="0" err="1" smtClean="0">
                <a:solidFill>
                  <a:schemeClr val="bg1"/>
                </a:solidFill>
              </a:rPr>
              <a:t>construction</a:t>
            </a:r>
            <a:r>
              <a:rPr lang="nl-BE" sz="3600" b="1" dirty="0" smtClean="0">
                <a:solidFill>
                  <a:schemeClr val="bg1"/>
                </a:solidFill>
              </a:rPr>
              <a:t> of the </a:t>
            </a:r>
            <a:r>
              <a:rPr lang="nl-BE" sz="3600" b="1" dirty="0" err="1" smtClean="0">
                <a:solidFill>
                  <a:schemeClr val="bg1"/>
                </a:solidFill>
              </a:rPr>
              <a:t>self</a:t>
            </a:r>
            <a:r>
              <a:rPr lang="nl-BE" sz="3600" b="1" dirty="0" smtClean="0">
                <a:solidFill>
                  <a:schemeClr val="bg1"/>
                </a:solidFill>
              </a:rPr>
              <a:t>  in Colombia</a:t>
            </a:r>
          </a:p>
          <a:p>
            <a:r>
              <a:rPr lang="nl-BE" sz="3600" b="1" dirty="0" smtClean="0">
                <a:solidFill>
                  <a:schemeClr val="bg1"/>
                </a:solidFill>
              </a:rPr>
              <a:t>Julia </a:t>
            </a:r>
            <a:r>
              <a:rPr lang="nl-BE" sz="3600" b="1" dirty="0" err="1" smtClean="0">
                <a:solidFill>
                  <a:schemeClr val="bg1"/>
                </a:solidFill>
              </a:rPr>
              <a:t>Villanueva</a:t>
            </a:r>
            <a:endParaRPr lang="en-US" sz="3600" b="1" dirty="0">
              <a:solidFill>
                <a:schemeClr val="bg1"/>
              </a:solidFill>
            </a:endParaRPr>
          </a:p>
        </p:txBody>
      </p:sp>
    </p:spTree>
  </p:cSld>
  <p:clrMapOvr>
    <a:masterClrMapping/>
  </p:clrMapOvr>
  <p:transition>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
        <p:nvSpPr>
          <p:cNvPr id="5" name="Text Placeholder 4"/>
          <p:cNvSpPr>
            <a:spLocks noGrp="1"/>
          </p:cNvSpPr>
          <p:nvPr>
            <p:ph type="body" sz="quarter" idx="3"/>
          </p:nvPr>
        </p:nvSpPr>
        <p:spPr/>
        <p:txBody>
          <a:bodyPr/>
          <a:lstStyle/>
          <a:p>
            <a:endParaRPr lang="en-US"/>
          </a:p>
        </p:txBody>
      </p:sp>
      <p:pic>
        <p:nvPicPr>
          <p:cNvPr id="55298" name="Picture 2"/>
          <p:cNvPicPr>
            <a:picLocks noGrp="1" noChangeAspect="1" noChangeArrowheads="1"/>
          </p:cNvPicPr>
          <p:nvPr>
            <p:ph sz="quarter" idx="4"/>
          </p:nvPr>
        </p:nvPicPr>
        <p:blipFill>
          <a:blip r:embed="rId2"/>
          <a:srcRect/>
          <a:stretch>
            <a:fillRect/>
          </a:stretch>
        </p:blipFill>
        <p:spPr bwMode="auto">
          <a:xfrm>
            <a:off x="-751582" y="-143940"/>
            <a:ext cx="10519118" cy="7001940"/>
          </a:xfrm>
          <a:prstGeom prst="rect">
            <a:avLst/>
          </a:prstGeom>
          <a:noFill/>
          <a:ln w="9525">
            <a:noFill/>
            <a:miter lim="800000"/>
            <a:headEnd/>
            <a:tailEnd/>
          </a:ln>
          <a:effectLst/>
        </p:spPr>
      </p:pic>
      <p:sp>
        <p:nvSpPr>
          <p:cNvPr id="8" name="TextBox 7"/>
          <p:cNvSpPr txBox="1"/>
          <p:nvPr/>
        </p:nvSpPr>
        <p:spPr>
          <a:xfrm>
            <a:off x="-142908" y="571480"/>
            <a:ext cx="4286248" cy="6001643"/>
          </a:xfrm>
          <a:prstGeom prst="rect">
            <a:avLst/>
          </a:prstGeom>
          <a:noFill/>
        </p:spPr>
        <p:txBody>
          <a:bodyPr wrap="square" rtlCol="0">
            <a:spAutoFit/>
          </a:bodyPr>
          <a:lstStyle/>
          <a:p>
            <a:pPr lvl="0"/>
            <a:r>
              <a:rPr lang="en-GB" sz="3600" dirty="0" smtClean="0">
                <a:solidFill>
                  <a:schemeClr val="bg1"/>
                </a:solidFill>
              </a:rPr>
              <a:t>Leaving the streets: Participatory action research with street children and their families. Improving family reunification programmes in poor urban communities in Bolivia</a:t>
            </a:r>
          </a:p>
          <a:p>
            <a:pPr lvl="0"/>
            <a:r>
              <a:rPr lang="en-GB" sz="3600" dirty="0" smtClean="0">
                <a:solidFill>
                  <a:schemeClr val="bg1"/>
                </a:solidFill>
              </a:rPr>
              <a:t>Isabel </a:t>
            </a:r>
            <a:r>
              <a:rPr lang="en-GB" sz="3600" dirty="0" err="1" smtClean="0">
                <a:solidFill>
                  <a:schemeClr val="bg1"/>
                </a:solidFill>
              </a:rPr>
              <a:t>Berckmans</a:t>
            </a:r>
            <a:endParaRPr lang="en-US" sz="3600" dirty="0" smtClean="0">
              <a:solidFill>
                <a:schemeClr val="bg1"/>
              </a:solidFill>
            </a:endParaRPr>
          </a:p>
          <a:p>
            <a:endParaRPr lang="en-US" dirty="0"/>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714348" y="3929066"/>
            <a:ext cx="7772400" cy="1362075"/>
          </a:xfrm>
        </p:spPr>
        <p:txBody>
          <a:bodyPr/>
          <a:lstStyle/>
          <a:p>
            <a:r>
              <a:rPr lang="en-US" sz="3200" b="0" cap="none" dirty="0" smtClean="0"/>
              <a:t>Psychiatric diagnoses and the construction of the self</a:t>
            </a:r>
            <a:endParaRPr lang="en-US" sz="3200" b="0" cap="none" dirty="0"/>
          </a:p>
        </p:txBody>
      </p:sp>
      <p:sp>
        <p:nvSpPr>
          <p:cNvPr id="2051" name="Rectangle 3"/>
          <p:cNvSpPr>
            <a:spLocks noGrp="1" noChangeArrowheads="1"/>
          </p:cNvSpPr>
          <p:nvPr>
            <p:ph type="body" idx="1"/>
          </p:nvPr>
        </p:nvSpPr>
        <p:spPr>
          <a:xfrm>
            <a:off x="714348" y="2500306"/>
            <a:ext cx="7772400" cy="1500187"/>
          </a:xfrm>
        </p:spPr>
        <p:txBody>
          <a:bodyPr/>
          <a:lstStyle/>
          <a:p>
            <a:pPr>
              <a:spcBef>
                <a:spcPct val="50000"/>
              </a:spcBef>
              <a:buClrTx/>
              <a:buSzTx/>
              <a:buFontTx/>
              <a:buNone/>
            </a:pPr>
            <a:endParaRPr lang="nl-NL" sz="2400" dirty="0" smtClean="0">
              <a:solidFill>
                <a:schemeClr val="tx1"/>
              </a:solidFill>
            </a:endParaRPr>
          </a:p>
          <a:p>
            <a:pPr>
              <a:spcBef>
                <a:spcPct val="50000"/>
              </a:spcBef>
              <a:buClrTx/>
              <a:buSzTx/>
              <a:buFontTx/>
              <a:buNone/>
            </a:pPr>
            <a:r>
              <a:rPr lang="nl-BE" sz="2400" dirty="0" err="1" smtClean="0">
                <a:solidFill>
                  <a:schemeClr val="tx1"/>
                </a:solidFill>
              </a:rPr>
              <a:t>Jasmina</a:t>
            </a:r>
            <a:r>
              <a:rPr lang="nl-BE" sz="2400" dirty="0" smtClean="0">
                <a:solidFill>
                  <a:schemeClr val="tx1"/>
                </a:solidFill>
              </a:rPr>
              <a:t> </a:t>
            </a:r>
            <a:r>
              <a:rPr lang="nl-BE" sz="2400" dirty="0" err="1" smtClean="0">
                <a:solidFill>
                  <a:schemeClr val="tx1"/>
                </a:solidFill>
              </a:rPr>
              <a:t>Sermijn</a:t>
            </a:r>
            <a:r>
              <a:rPr lang="nl-BE" sz="2400" dirty="0" smtClean="0">
                <a:solidFill>
                  <a:schemeClr val="tx1"/>
                </a:solidFill>
              </a:rPr>
              <a:t> (2008) </a:t>
            </a:r>
            <a:endParaRPr lang="nl-BE" sz="2400" dirty="0">
              <a:solidFill>
                <a:schemeClr val="tx1"/>
              </a:solidFill>
            </a:endParaRPr>
          </a:p>
        </p:txBody>
      </p:sp>
      <p:graphicFrame>
        <p:nvGraphicFramePr>
          <p:cNvPr id="2053" name="Object 5"/>
          <p:cNvGraphicFramePr>
            <a:graphicFrameLocks noChangeAspect="1"/>
          </p:cNvGraphicFramePr>
          <p:nvPr/>
        </p:nvGraphicFramePr>
        <p:xfrm>
          <a:off x="4800600" y="5410200"/>
          <a:ext cx="3429000" cy="904875"/>
        </p:xfrm>
        <a:graphic>
          <a:graphicData uri="http://schemas.openxmlformats.org/presentationml/2006/ole">
            <p:oleObj spid="_x0000_s2053" name="Photo Editor-foto" r:id="rId3" imgW="7104762" imgH="1657581" progId="">
              <p:embed/>
            </p:oleObj>
          </a:graphicData>
        </a:graphic>
      </p:graphicFrame>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nl-BE" b="0" dirty="0" smtClean="0"/>
              <a:t>Research </a:t>
            </a:r>
            <a:r>
              <a:rPr lang="nl-BE" b="0" dirty="0" err="1" smtClean="0"/>
              <a:t>question</a:t>
            </a:r>
            <a:endParaRPr lang="nl-NL" b="0" dirty="0"/>
          </a:p>
        </p:txBody>
      </p:sp>
      <p:sp>
        <p:nvSpPr>
          <p:cNvPr id="32773" name="Rectangle 5"/>
          <p:cNvSpPr>
            <a:spLocks noGrp="1" noChangeArrowheads="1"/>
          </p:cNvSpPr>
          <p:nvPr>
            <p:ph type="body" idx="1"/>
          </p:nvPr>
        </p:nvSpPr>
        <p:spPr/>
        <p:txBody>
          <a:bodyPr/>
          <a:lstStyle/>
          <a:p>
            <a:pPr algn="ctr">
              <a:buFont typeface="Wingdings" pitchFamily="2" charset="2"/>
              <a:buNone/>
            </a:pPr>
            <a:r>
              <a:rPr lang="nl-BE" sz="2400" b="1" dirty="0"/>
              <a:t>    </a:t>
            </a:r>
            <a:r>
              <a:rPr lang="nl-BE" sz="2400" b="1" i="1" dirty="0"/>
              <a:t>THE NARRATIVE CONSTRUCTION OF SELFHOOD</a:t>
            </a:r>
          </a:p>
          <a:p>
            <a:pPr algn="ctr">
              <a:buFont typeface="Wingdings" pitchFamily="2" charset="2"/>
              <a:buNone/>
            </a:pPr>
            <a:r>
              <a:rPr lang="nl-BE" sz="2000" b="1" i="1" dirty="0"/>
              <a:t>( </a:t>
            </a:r>
            <a:r>
              <a:rPr lang="en-US" sz="2000" b="1" i="1" dirty="0" smtClean="0"/>
              <a:t>the local/singular level)</a:t>
            </a:r>
          </a:p>
          <a:p>
            <a:pPr algn="ctr">
              <a:buFont typeface="Wingdings" pitchFamily="2" charset="2"/>
              <a:buNone/>
            </a:pPr>
            <a:endParaRPr lang="nl-BE" sz="2000" b="1" i="1" dirty="0"/>
          </a:p>
          <a:p>
            <a:pPr algn="ctr">
              <a:buFont typeface="Wingdings" pitchFamily="2" charset="2"/>
              <a:buNone/>
            </a:pPr>
            <a:endParaRPr lang="nl-BE" sz="2000" b="1" i="1" dirty="0"/>
          </a:p>
          <a:p>
            <a:pPr algn="ctr">
              <a:buFont typeface="Wingdings" pitchFamily="2" charset="2"/>
              <a:buNone/>
            </a:pPr>
            <a:endParaRPr lang="nl-BE" sz="2000" b="1" i="1" dirty="0"/>
          </a:p>
          <a:p>
            <a:pPr algn="ctr">
              <a:buFont typeface="Wingdings" pitchFamily="2" charset="2"/>
              <a:buNone/>
            </a:pPr>
            <a:endParaRPr lang="nl-BE" sz="2000" b="1" i="1" dirty="0"/>
          </a:p>
          <a:p>
            <a:pPr algn="ctr">
              <a:buFont typeface="Wingdings" pitchFamily="2" charset="2"/>
              <a:buNone/>
            </a:pPr>
            <a:r>
              <a:rPr lang="nl-BE" sz="2400" b="1" i="1" dirty="0"/>
              <a:t>PSYCHIATRIC DIAGNOSIS</a:t>
            </a:r>
          </a:p>
          <a:p>
            <a:pPr algn="ctr">
              <a:buFont typeface="Wingdings" pitchFamily="2" charset="2"/>
              <a:buNone/>
            </a:pPr>
            <a:r>
              <a:rPr lang="nl-BE" sz="2000" b="1" i="1" dirty="0" smtClean="0"/>
              <a:t>(</a:t>
            </a:r>
            <a:r>
              <a:rPr lang="en-US" sz="2000" b="1" i="1" dirty="0" smtClean="0"/>
              <a:t>the collective/broader context: DSM-IV psychiatric discourse)</a:t>
            </a:r>
          </a:p>
          <a:p>
            <a:pPr algn="ctr">
              <a:buFont typeface="Wingdings" pitchFamily="2" charset="2"/>
              <a:buNone/>
            </a:pPr>
            <a:endParaRPr lang="nl-NL" sz="2000" b="1" i="1" dirty="0"/>
          </a:p>
        </p:txBody>
      </p:sp>
      <p:graphicFrame>
        <p:nvGraphicFramePr>
          <p:cNvPr id="32772" name="Object 4"/>
          <p:cNvGraphicFramePr>
            <a:graphicFrameLocks noChangeAspect="1"/>
          </p:cNvGraphicFramePr>
          <p:nvPr/>
        </p:nvGraphicFramePr>
        <p:xfrm>
          <a:off x="7239000" y="0"/>
          <a:ext cx="1905000" cy="685800"/>
        </p:xfrm>
        <a:graphic>
          <a:graphicData uri="http://schemas.openxmlformats.org/presentationml/2006/ole">
            <p:oleObj spid="_x0000_s32772" name="Photo Editor-foto" r:id="rId3" imgW="7104762" imgH="1657581" progId="">
              <p:embed/>
            </p:oleObj>
          </a:graphicData>
        </a:graphic>
      </p:graphicFrame>
      <p:sp>
        <p:nvSpPr>
          <p:cNvPr id="32774" name="Line 6"/>
          <p:cNvSpPr>
            <a:spLocks noChangeShapeType="1"/>
          </p:cNvSpPr>
          <p:nvPr/>
        </p:nvSpPr>
        <p:spPr bwMode="auto">
          <a:xfrm flipV="1">
            <a:off x="4267200" y="3357563"/>
            <a:ext cx="0" cy="1150937"/>
          </a:xfrm>
          <a:prstGeom prst="line">
            <a:avLst/>
          </a:prstGeom>
          <a:noFill/>
          <a:ln w="9525">
            <a:solidFill>
              <a:schemeClr val="tx1"/>
            </a:solidFill>
            <a:miter lim="800000"/>
            <a:headEnd/>
            <a:tailEnd type="triangle" w="med" len="med"/>
          </a:ln>
          <a:effectLst/>
        </p:spPr>
        <p:txBody>
          <a:bodyPr wrap="none"/>
          <a:lstStyle/>
          <a:p>
            <a:endParaRPr lang="en-US"/>
          </a:p>
        </p:txBody>
      </p:sp>
      <p:sp>
        <p:nvSpPr>
          <p:cNvPr id="32775" name="Line 7"/>
          <p:cNvSpPr>
            <a:spLocks noChangeShapeType="1"/>
          </p:cNvSpPr>
          <p:nvPr/>
        </p:nvSpPr>
        <p:spPr bwMode="auto">
          <a:xfrm>
            <a:off x="4495800" y="3357563"/>
            <a:ext cx="0" cy="1223962"/>
          </a:xfrm>
          <a:prstGeom prst="line">
            <a:avLst/>
          </a:prstGeom>
          <a:noFill/>
          <a:ln w="9525">
            <a:solidFill>
              <a:schemeClr val="tx1"/>
            </a:solidFill>
            <a:miter lim="800000"/>
            <a:headEnd/>
            <a:tailEnd type="triangle" w="med" len="med"/>
          </a:ln>
          <a:effectLst/>
        </p:spPr>
        <p:txBody>
          <a:bodyPr wrap="none"/>
          <a:lstStyle/>
          <a:p>
            <a:endParaRPr lang="en-US"/>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nl-BE" sz="3200" b="0" dirty="0">
                <a:latin typeface="Tahoma" pitchFamily="34" charset="0"/>
              </a:rPr>
              <a:t/>
            </a:r>
            <a:br>
              <a:rPr lang="nl-BE" sz="3200" b="0" dirty="0">
                <a:latin typeface="Tahoma" pitchFamily="34" charset="0"/>
              </a:rPr>
            </a:br>
            <a:r>
              <a:rPr lang="nl-BE" b="0" dirty="0"/>
              <a:t> </a:t>
            </a:r>
            <a:r>
              <a:rPr lang="nl-BE" b="0" dirty="0" smtClean="0"/>
              <a:t>Subject/</a:t>
            </a:r>
            <a:r>
              <a:rPr lang="nl-BE" b="0" dirty="0" err="1" smtClean="0"/>
              <a:t>self</a:t>
            </a:r>
            <a:r>
              <a:rPr lang="nl-BE" b="0" dirty="0" smtClean="0"/>
              <a:t>:  A </a:t>
            </a:r>
            <a:r>
              <a:rPr lang="nl-BE" b="0" dirty="0" err="1"/>
              <a:t>social-constructionist</a:t>
            </a:r>
            <a:r>
              <a:rPr lang="nl-BE" b="0" dirty="0"/>
              <a:t>, </a:t>
            </a:r>
            <a:r>
              <a:rPr lang="nl-BE" b="0" dirty="0" err="1"/>
              <a:t>narrative</a:t>
            </a:r>
            <a:r>
              <a:rPr lang="nl-BE" b="0" dirty="0"/>
              <a:t> </a:t>
            </a:r>
            <a:r>
              <a:rPr lang="nl-BE" b="0" dirty="0" err="1" smtClean="0"/>
              <a:t>perspective</a:t>
            </a:r>
            <a:endParaRPr lang="nl-NL" b="0" dirty="0"/>
          </a:p>
        </p:txBody>
      </p:sp>
      <p:sp>
        <p:nvSpPr>
          <p:cNvPr id="6147" name="Rectangle 3"/>
          <p:cNvSpPr>
            <a:spLocks noGrp="1" noChangeArrowheads="1"/>
          </p:cNvSpPr>
          <p:nvPr>
            <p:ph type="body" idx="1"/>
          </p:nvPr>
        </p:nvSpPr>
        <p:spPr>
          <a:xfrm>
            <a:off x="684213" y="2362200"/>
            <a:ext cx="8231187" cy="3733800"/>
          </a:xfrm>
        </p:spPr>
        <p:txBody>
          <a:bodyPr/>
          <a:lstStyle/>
          <a:p>
            <a:r>
              <a:rPr lang="en-US" dirty="0" smtClean="0"/>
              <a:t>Something continuously </a:t>
            </a:r>
            <a:r>
              <a:rPr lang="en-US" b="1" dirty="0" smtClean="0"/>
              <a:t>constructed </a:t>
            </a:r>
            <a:r>
              <a:rPr lang="en-US" dirty="0" smtClean="0"/>
              <a:t>and </a:t>
            </a:r>
            <a:r>
              <a:rPr lang="en-US" b="1" dirty="0" smtClean="0"/>
              <a:t>reconstructed</a:t>
            </a:r>
            <a:r>
              <a:rPr lang="en-US" dirty="0" smtClean="0"/>
              <a:t> in and through </a:t>
            </a:r>
            <a:r>
              <a:rPr lang="en-US" b="1" dirty="0" smtClean="0"/>
              <a:t>the stories someone tells about her/himself</a:t>
            </a:r>
            <a:r>
              <a:rPr lang="en-US" dirty="0" smtClean="0"/>
              <a:t> </a:t>
            </a:r>
          </a:p>
          <a:p>
            <a:endParaRPr lang="en-US" dirty="0" smtClean="0"/>
          </a:p>
          <a:p>
            <a:r>
              <a:rPr lang="en-US" dirty="0" smtClean="0"/>
              <a:t>The narrative self as</a:t>
            </a:r>
          </a:p>
          <a:p>
            <a:pPr lvl="1"/>
            <a:r>
              <a:rPr lang="en-US" dirty="0" smtClean="0"/>
              <a:t>A</a:t>
            </a:r>
            <a:r>
              <a:rPr lang="en-US" b="1" dirty="0" smtClean="0"/>
              <a:t> product </a:t>
            </a:r>
            <a:r>
              <a:rPr lang="en-US" dirty="0" smtClean="0"/>
              <a:t>of</a:t>
            </a:r>
            <a:r>
              <a:rPr lang="en-US" b="1" dirty="0" smtClean="0"/>
              <a:t> </a:t>
            </a:r>
            <a:r>
              <a:rPr lang="en-US" dirty="0" smtClean="0"/>
              <a:t>language and discourse </a:t>
            </a:r>
          </a:p>
          <a:p>
            <a:pPr lvl="1"/>
            <a:r>
              <a:rPr lang="en-US" dirty="0" smtClean="0"/>
              <a:t>A </a:t>
            </a:r>
            <a:r>
              <a:rPr lang="en-US" b="1" dirty="0" smtClean="0"/>
              <a:t>producer</a:t>
            </a:r>
            <a:r>
              <a:rPr lang="en-US" dirty="0" smtClean="0"/>
              <a:t> of language and discourse</a:t>
            </a:r>
          </a:p>
          <a:p>
            <a:pPr>
              <a:buFont typeface="Wingdings" pitchFamily="2" charset="2"/>
              <a:buNone/>
            </a:pPr>
            <a:endParaRPr lang="nl-NL" dirty="0"/>
          </a:p>
        </p:txBody>
      </p:sp>
      <p:graphicFrame>
        <p:nvGraphicFramePr>
          <p:cNvPr id="6148" name="Object 4"/>
          <p:cNvGraphicFramePr>
            <a:graphicFrameLocks noChangeAspect="1"/>
          </p:cNvGraphicFramePr>
          <p:nvPr/>
        </p:nvGraphicFramePr>
        <p:xfrm>
          <a:off x="7239000" y="0"/>
          <a:ext cx="1905000" cy="685800"/>
        </p:xfrm>
        <a:graphic>
          <a:graphicData uri="http://schemas.openxmlformats.org/presentationml/2006/ole">
            <p:oleObj spid="_x0000_s6148" name="Photo Editor-foto" r:id="rId3" imgW="7104762" imgH="1657581" progId="">
              <p:embed/>
            </p:oleObj>
          </a:graphicData>
        </a:graphic>
      </p:graphicFrame>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nl-BE" b="0" dirty="0" smtClean="0"/>
              <a:t>A </a:t>
            </a:r>
            <a:r>
              <a:rPr lang="nl-BE" b="0" dirty="0" err="1" smtClean="0"/>
              <a:t>psychiatric</a:t>
            </a:r>
            <a:r>
              <a:rPr lang="nl-BE" b="0" dirty="0" smtClean="0"/>
              <a:t> diagnosis: A </a:t>
            </a:r>
            <a:r>
              <a:rPr lang="nl-BE" b="0" dirty="0" err="1"/>
              <a:t>social-constructionist</a:t>
            </a:r>
            <a:r>
              <a:rPr lang="nl-BE" b="0" dirty="0"/>
              <a:t> </a:t>
            </a:r>
            <a:r>
              <a:rPr lang="nl-BE" b="0" dirty="0" err="1" smtClean="0"/>
              <a:t>perspective</a:t>
            </a:r>
            <a:endParaRPr lang="nl-NL" b="0" dirty="0"/>
          </a:p>
        </p:txBody>
      </p:sp>
      <p:sp>
        <p:nvSpPr>
          <p:cNvPr id="9219" name="Rectangle 3"/>
          <p:cNvSpPr>
            <a:spLocks noGrp="1" noChangeArrowheads="1"/>
          </p:cNvSpPr>
          <p:nvPr>
            <p:ph type="body" idx="1"/>
          </p:nvPr>
        </p:nvSpPr>
        <p:spPr/>
        <p:txBody>
          <a:bodyPr/>
          <a:lstStyle/>
          <a:p>
            <a:r>
              <a:rPr lang="nl-BE" dirty="0"/>
              <a:t>A </a:t>
            </a:r>
            <a:r>
              <a:rPr lang="nl-BE" b="1" dirty="0"/>
              <a:t>professional construct, </a:t>
            </a:r>
            <a:r>
              <a:rPr lang="nl-BE" dirty="0" err="1"/>
              <a:t>an</a:t>
            </a:r>
            <a:r>
              <a:rPr lang="nl-BE" dirty="0"/>
              <a:t> </a:t>
            </a:r>
            <a:r>
              <a:rPr lang="nl-BE" dirty="0" err="1"/>
              <a:t>interpretation</a:t>
            </a:r>
            <a:r>
              <a:rPr lang="nl-BE" dirty="0"/>
              <a:t> of the </a:t>
            </a:r>
            <a:r>
              <a:rPr lang="nl-BE" dirty="0" err="1"/>
              <a:t>subjective</a:t>
            </a:r>
            <a:r>
              <a:rPr lang="nl-BE" dirty="0"/>
              <a:t> </a:t>
            </a:r>
            <a:r>
              <a:rPr lang="nl-BE" dirty="0" err="1"/>
              <a:t>experiences</a:t>
            </a:r>
            <a:r>
              <a:rPr lang="nl-BE" dirty="0"/>
              <a:t> of </a:t>
            </a:r>
            <a:r>
              <a:rPr lang="nl-BE" dirty="0" err="1"/>
              <a:t>persons</a:t>
            </a:r>
            <a:r>
              <a:rPr lang="nl-BE" dirty="0"/>
              <a:t> </a:t>
            </a:r>
            <a:r>
              <a:rPr lang="nl-BE" dirty="0" err="1"/>
              <a:t>used</a:t>
            </a:r>
            <a:r>
              <a:rPr lang="nl-BE" dirty="0"/>
              <a:t> to </a:t>
            </a:r>
            <a:r>
              <a:rPr lang="nl-BE" dirty="0" err="1"/>
              <a:t>give</a:t>
            </a:r>
            <a:r>
              <a:rPr lang="nl-BE" dirty="0"/>
              <a:t> a </a:t>
            </a:r>
            <a:r>
              <a:rPr lang="nl-BE" dirty="0" err="1"/>
              <a:t>socially</a:t>
            </a:r>
            <a:r>
              <a:rPr lang="nl-BE" dirty="0"/>
              <a:t> and </a:t>
            </a:r>
            <a:r>
              <a:rPr lang="nl-BE" dirty="0" err="1"/>
              <a:t>powerful</a:t>
            </a:r>
            <a:r>
              <a:rPr lang="nl-BE" dirty="0"/>
              <a:t> </a:t>
            </a:r>
            <a:r>
              <a:rPr lang="nl-BE" dirty="0" err="1"/>
              <a:t>accepted</a:t>
            </a:r>
            <a:r>
              <a:rPr lang="nl-BE" dirty="0"/>
              <a:t> </a:t>
            </a:r>
            <a:r>
              <a:rPr lang="nl-BE" dirty="0" err="1"/>
              <a:t>meaning</a:t>
            </a:r>
            <a:r>
              <a:rPr lang="nl-BE" dirty="0"/>
              <a:t> to </a:t>
            </a:r>
            <a:r>
              <a:rPr lang="nl-BE" dirty="0" err="1"/>
              <a:t>specific</a:t>
            </a:r>
            <a:r>
              <a:rPr lang="nl-BE" dirty="0"/>
              <a:t> </a:t>
            </a:r>
            <a:r>
              <a:rPr lang="nl-BE" dirty="0" err="1" smtClean="0"/>
              <a:t>phenomenons</a:t>
            </a:r>
            <a:r>
              <a:rPr lang="nl-BE" sz="2400" dirty="0" smtClean="0"/>
              <a:t> </a:t>
            </a:r>
            <a:endParaRPr lang="nl-BE" sz="2400" dirty="0"/>
          </a:p>
          <a:p>
            <a:pPr>
              <a:buFont typeface="Wingdings" pitchFamily="2" charset="2"/>
              <a:buNone/>
            </a:pPr>
            <a:endParaRPr lang="nl-BE" sz="2400" dirty="0"/>
          </a:p>
          <a:p>
            <a:r>
              <a:rPr lang="nl-BE" dirty="0"/>
              <a:t>Always </a:t>
            </a:r>
            <a:r>
              <a:rPr lang="nl-BE" b="1" dirty="0" err="1"/>
              <a:t>embedded</a:t>
            </a:r>
            <a:r>
              <a:rPr lang="nl-BE" b="1" dirty="0"/>
              <a:t> in a </a:t>
            </a:r>
            <a:r>
              <a:rPr lang="nl-BE" b="1" dirty="0" err="1"/>
              <a:t>specific</a:t>
            </a:r>
            <a:r>
              <a:rPr lang="nl-BE" b="1" dirty="0"/>
              <a:t> culture and time </a:t>
            </a:r>
            <a:r>
              <a:rPr lang="nl-BE" dirty="0" smtClean="0"/>
              <a:t>(e.g</a:t>
            </a:r>
            <a:r>
              <a:rPr lang="nl-BE" dirty="0"/>
              <a:t>.</a:t>
            </a:r>
            <a:r>
              <a:rPr lang="nl-BE" dirty="0">
                <a:latin typeface="Times New Roman"/>
              </a:rPr>
              <a:t>‘</a:t>
            </a:r>
            <a:r>
              <a:rPr lang="nl-BE" dirty="0"/>
              <a:t>homosexuality</a:t>
            </a:r>
            <a:r>
              <a:rPr lang="nl-BE" dirty="0">
                <a:latin typeface="Times New Roman"/>
              </a:rPr>
              <a:t>’</a:t>
            </a:r>
            <a:r>
              <a:rPr lang="nl-BE" dirty="0"/>
              <a:t> in the DSM)</a:t>
            </a:r>
          </a:p>
        </p:txBody>
      </p:sp>
      <p:graphicFrame>
        <p:nvGraphicFramePr>
          <p:cNvPr id="9220" name="Object 4"/>
          <p:cNvGraphicFramePr>
            <a:graphicFrameLocks noChangeAspect="1"/>
          </p:cNvGraphicFramePr>
          <p:nvPr/>
        </p:nvGraphicFramePr>
        <p:xfrm>
          <a:off x="7239000" y="0"/>
          <a:ext cx="1905000" cy="685800"/>
        </p:xfrm>
        <a:graphic>
          <a:graphicData uri="http://schemas.openxmlformats.org/presentationml/2006/ole">
            <p:oleObj spid="_x0000_s9220" name="Photo Editor-foto" r:id="rId3" imgW="7104762" imgH="1657581" progId="">
              <p:embed/>
            </p:oleObj>
          </a:graphicData>
        </a:graphic>
      </p:graphicFrame>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nl-BE" b="0" dirty="0" err="1" smtClean="0"/>
              <a:t>Methodology</a:t>
            </a:r>
            <a:endParaRPr lang="nl-NL" b="0" dirty="0"/>
          </a:p>
        </p:txBody>
      </p:sp>
      <p:sp>
        <p:nvSpPr>
          <p:cNvPr id="45059" name="Rectangle 3"/>
          <p:cNvSpPr>
            <a:spLocks noGrp="1" noChangeArrowheads="1"/>
          </p:cNvSpPr>
          <p:nvPr>
            <p:ph type="body" idx="1"/>
          </p:nvPr>
        </p:nvSpPr>
        <p:spPr>
          <a:xfrm>
            <a:off x="928662" y="2857496"/>
            <a:ext cx="8001000" cy="3733800"/>
          </a:xfrm>
        </p:spPr>
        <p:txBody>
          <a:bodyPr/>
          <a:lstStyle/>
          <a:p>
            <a:pPr>
              <a:lnSpc>
                <a:spcPct val="80000"/>
              </a:lnSpc>
              <a:buFont typeface="Wingdings" pitchFamily="2" charset="2"/>
              <a:buNone/>
            </a:pPr>
            <a:r>
              <a:rPr lang="nl-BE" sz="1800" dirty="0"/>
              <a:t>	</a:t>
            </a:r>
          </a:p>
          <a:p>
            <a:pPr>
              <a:lnSpc>
                <a:spcPct val="80000"/>
              </a:lnSpc>
              <a:buFont typeface="Wingdings" pitchFamily="2" charset="2"/>
              <a:buNone/>
            </a:pPr>
            <a:r>
              <a:rPr lang="nl-BE" sz="2000" b="1" dirty="0"/>
              <a:t>     </a:t>
            </a:r>
            <a:r>
              <a:rPr lang="nl-BE" sz="2400" b="1" dirty="0" err="1" smtClean="0"/>
              <a:t>How</a:t>
            </a:r>
            <a:r>
              <a:rPr lang="nl-BE" sz="2400" b="1" dirty="0" smtClean="0"/>
              <a:t> to </a:t>
            </a:r>
            <a:r>
              <a:rPr lang="nl-BE" sz="2400" b="1" dirty="0" err="1" smtClean="0"/>
              <a:t>explore</a:t>
            </a:r>
            <a:r>
              <a:rPr lang="nl-BE" sz="2400" b="1" dirty="0" smtClean="0"/>
              <a:t> the </a:t>
            </a:r>
            <a:r>
              <a:rPr lang="nl-BE" sz="2400" b="1" dirty="0" err="1" smtClean="0"/>
              <a:t>interaction</a:t>
            </a:r>
            <a:r>
              <a:rPr lang="nl-BE" sz="2400" b="1" dirty="0" smtClean="0"/>
              <a:t> </a:t>
            </a:r>
            <a:r>
              <a:rPr lang="nl-BE" sz="2400" b="1" dirty="0" err="1" smtClean="0"/>
              <a:t>between</a:t>
            </a:r>
            <a:r>
              <a:rPr lang="nl-BE" sz="2400" b="1" dirty="0" smtClean="0"/>
              <a:t> the </a:t>
            </a:r>
            <a:r>
              <a:rPr lang="nl-BE" sz="2400" b="1" dirty="0" err="1" smtClean="0"/>
              <a:t>narrative</a:t>
            </a:r>
            <a:r>
              <a:rPr lang="nl-BE" sz="2400" b="1" dirty="0" smtClean="0"/>
              <a:t> </a:t>
            </a:r>
            <a:r>
              <a:rPr lang="nl-BE" sz="2400" b="1" dirty="0" err="1" smtClean="0"/>
              <a:t>construction</a:t>
            </a:r>
            <a:r>
              <a:rPr lang="nl-BE" sz="2400" b="1" dirty="0" smtClean="0"/>
              <a:t> of the </a:t>
            </a:r>
            <a:r>
              <a:rPr lang="nl-BE" sz="2400" b="1" dirty="0" err="1" smtClean="0"/>
              <a:t>self</a:t>
            </a:r>
            <a:r>
              <a:rPr lang="nl-BE" sz="2400" b="1" dirty="0" smtClean="0"/>
              <a:t> and a </a:t>
            </a:r>
            <a:r>
              <a:rPr lang="nl-BE" sz="2400" b="1" dirty="0" err="1" smtClean="0"/>
              <a:t>psychiatric</a:t>
            </a:r>
            <a:r>
              <a:rPr lang="nl-BE" sz="2400" b="1" dirty="0" smtClean="0"/>
              <a:t> diagnosis? </a:t>
            </a:r>
            <a:endParaRPr lang="nl-BE" sz="2400" b="1" dirty="0"/>
          </a:p>
          <a:p>
            <a:pPr>
              <a:lnSpc>
                <a:spcPct val="80000"/>
              </a:lnSpc>
              <a:buFont typeface="Wingdings" pitchFamily="2" charset="2"/>
              <a:buNone/>
            </a:pPr>
            <a:endParaRPr lang="nl-BE" sz="2400" b="1" dirty="0"/>
          </a:p>
          <a:p>
            <a:pPr>
              <a:lnSpc>
                <a:spcPct val="80000"/>
              </a:lnSpc>
              <a:buNone/>
            </a:pPr>
            <a:r>
              <a:rPr lang="nl-BE" sz="1800" dirty="0"/>
              <a:t>     </a:t>
            </a:r>
            <a:r>
              <a:rPr lang="nl-BE" sz="2400" dirty="0"/>
              <a:t>Listen to and </a:t>
            </a:r>
            <a:r>
              <a:rPr lang="nl-BE" sz="2400" dirty="0" err="1"/>
              <a:t>study</a:t>
            </a:r>
            <a:r>
              <a:rPr lang="nl-BE" sz="2400" dirty="0"/>
              <a:t> the </a:t>
            </a:r>
            <a:r>
              <a:rPr lang="nl-BE" sz="2400" dirty="0" err="1"/>
              <a:t>stories</a:t>
            </a:r>
            <a:r>
              <a:rPr lang="nl-BE" sz="2400" dirty="0"/>
              <a:t> </a:t>
            </a:r>
            <a:r>
              <a:rPr lang="nl-BE" sz="2400" dirty="0" err="1"/>
              <a:t>that</a:t>
            </a:r>
            <a:r>
              <a:rPr lang="nl-BE" sz="2400" dirty="0"/>
              <a:t> </a:t>
            </a:r>
            <a:r>
              <a:rPr lang="nl-BE" sz="2400" dirty="0" err="1"/>
              <a:t>persons</a:t>
            </a:r>
            <a:r>
              <a:rPr lang="nl-BE" sz="2400" dirty="0"/>
              <a:t> </a:t>
            </a:r>
            <a:r>
              <a:rPr lang="nl-BE" sz="2400" dirty="0" err="1" smtClean="0"/>
              <a:t>constructs</a:t>
            </a:r>
            <a:r>
              <a:rPr lang="nl-BE" sz="2400" dirty="0" smtClean="0"/>
              <a:t> </a:t>
            </a:r>
            <a:r>
              <a:rPr lang="nl-BE" sz="2400" dirty="0" err="1" smtClean="0"/>
              <a:t>about</a:t>
            </a:r>
            <a:r>
              <a:rPr lang="nl-BE" sz="2400" dirty="0" smtClean="0"/>
              <a:t> </a:t>
            </a:r>
            <a:r>
              <a:rPr lang="nl-BE" sz="2400" dirty="0" err="1" smtClean="0"/>
              <a:t>themselves</a:t>
            </a:r>
            <a:r>
              <a:rPr lang="nl-BE" sz="2400" dirty="0" smtClean="0"/>
              <a:t> </a:t>
            </a:r>
            <a:r>
              <a:rPr lang="nl-BE" sz="2400" dirty="0" err="1" smtClean="0"/>
              <a:t>after</a:t>
            </a:r>
            <a:r>
              <a:rPr lang="nl-BE" sz="2400" dirty="0" smtClean="0"/>
              <a:t> </a:t>
            </a:r>
            <a:r>
              <a:rPr lang="nl-BE" sz="2400" dirty="0" err="1" smtClean="0"/>
              <a:t>getting</a:t>
            </a:r>
            <a:r>
              <a:rPr lang="nl-BE" sz="2400" dirty="0" smtClean="0"/>
              <a:t> a </a:t>
            </a:r>
            <a:r>
              <a:rPr lang="nl-BE" sz="2400" dirty="0" err="1" smtClean="0"/>
              <a:t>psychiatric</a:t>
            </a:r>
            <a:r>
              <a:rPr lang="nl-BE" sz="2400" dirty="0" smtClean="0"/>
              <a:t> diagnosis </a:t>
            </a:r>
            <a:endParaRPr lang="nl-BE" sz="1800" dirty="0"/>
          </a:p>
          <a:p>
            <a:pPr>
              <a:lnSpc>
                <a:spcPct val="80000"/>
              </a:lnSpc>
              <a:buFont typeface="Wingdings" pitchFamily="2" charset="2"/>
              <a:buNone/>
            </a:pPr>
            <a:r>
              <a:rPr lang="nl-BE" sz="1800" dirty="0"/>
              <a:t>     </a:t>
            </a:r>
          </a:p>
        </p:txBody>
      </p:sp>
      <p:graphicFrame>
        <p:nvGraphicFramePr>
          <p:cNvPr id="45060" name="Object 4"/>
          <p:cNvGraphicFramePr>
            <a:graphicFrameLocks noChangeAspect="1"/>
          </p:cNvGraphicFramePr>
          <p:nvPr/>
        </p:nvGraphicFramePr>
        <p:xfrm>
          <a:off x="7239000" y="0"/>
          <a:ext cx="1905000" cy="685800"/>
        </p:xfrm>
        <a:graphic>
          <a:graphicData uri="http://schemas.openxmlformats.org/presentationml/2006/ole">
            <p:oleObj spid="_x0000_s45060" name="Photo Editor-foto" r:id="rId3" imgW="7104762" imgH="1657581" progId="">
              <p:embed/>
            </p:oleObj>
          </a:graphicData>
        </a:graphic>
      </p:graphicFrame>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7" name="Rectangle 7"/>
          <p:cNvSpPr>
            <a:spLocks noGrp="1" noChangeArrowheads="1"/>
          </p:cNvSpPr>
          <p:nvPr>
            <p:ph type="subTitle" idx="1"/>
          </p:nvPr>
        </p:nvSpPr>
        <p:spPr>
          <a:xfrm>
            <a:off x="395288" y="0"/>
            <a:ext cx="8424862" cy="6381750"/>
          </a:xfrm>
        </p:spPr>
        <p:txBody>
          <a:bodyPr/>
          <a:lstStyle/>
          <a:p>
            <a:pPr>
              <a:lnSpc>
                <a:spcPct val="80000"/>
              </a:lnSpc>
            </a:pPr>
            <a:r>
              <a:rPr lang="en-US" sz="1600" dirty="0"/>
              <a:t>(Researcher) As I already mentioned by e-mail and phone, I’m interested in the way people who have received a diagnosis tell about themselves.  So the idea is that you tell me more about yourself and your life today.  I don’t have any prepared questions, so it’s really the idea that you tell about what’s important to you.  </a:t>
            </a:r>
          </a:p>
          <a:p>
            <a:pPr>
              <a:lnSpc>
                <a:spcPct val="80000"/>
              </a:lnSpc>
            </a:pPr>
            <a:endParaRPr lang="en-US" sz="1600" dirty="0"/>
          </a:p>
          <a:p>
            <a:pPr>
              <a:lnSpc>
                <a:spcPct val="80000"/>
              </a:lnSpc>
            </a:pPr>
            <a:r>
              <a:rPr lang="en-US" sz="1600" dirty="0"/>
              <a:t>(Charlotte) ok (laughs) ok, so where should I start… </a:t>
            </a:r>
          </a:p>
          <a:p>
            <a:pPr>
              <a:lnSpc>
                <a:spcPct val="80000"/>
              </a:lnSpc>
            </a:pPr>
            <a:endParaRPr lang="en-US" sz="1600" dirty="0"/>
          </a:p>
          <a:p>
            <a:pPr>
              <a:lnSpc>
                <a:spcPct val="80000"/>
              </a:lnSpc>
            </a:pPr>
            <a:r>
              <a:rPr lang="en-US" sz="1600" dirty="0"/>
              <a:t>(Researcher) you really can start where you want to, tell about what’s important to you</a:t>
            </a:r>
          </a:p>
          <a:p>
            <a:pPr>
              <a:lnSpc>
                <a:spcPct val="80000"/>
              </a:lnSpc>
            </a:pPr>
            <a:endParaRPr lang="en-US" sz="1600" dirty="0"/>
          </a:p>
          <a:p>
            <a:pPr>
              <a:lnSpc>
                <a:spcPct val="80000"/>
              </a:lnSpc>
            </a:pPr>
            <a:r>
              <a:rPr lang="en-US" sz="1600" dirty="0"/>
              <a:t>(Charlotte) yeah, … let’s see, yeah, that’s hard (laughs). Yeah, I just say, that’s tricky, it’s so hard to start from nothing…, maybe I’ll just tell what I’m thinking right now… So last year, or was it two years ago in the summer, I wasn’t happy with myself.  I didn’t feel fat, but I didn’t feel good about myself and I started to eat less and less, I didn’t think I was pretty, but I still ate.  But I ate less and less … and it got worse and worse …I think about something now : actually I was already interested in anorexia earlier.  I remember that I used to read books, novels about girls who thought they were fat, and once I gave a presentation about it.  Maybe that’s the reason, what made me actually get it.  I don’t know… The psychologist says it’s other stuff, that it has to do with my relationship with my parents … but I don’t believe that.  I think that maybe it comes from those books… What would my parents have to do with it? … yeah, and when I went to the hospital I had to go to the psychologist every week for an hour and I really liked that.  In the beginning it was so hard there … then my eating schedule was adjusted.  I had to eat more, that was really hard, all these things I never wanted to eat.  Now I don’t have anymore problems with it.  Now I’m completely better…. I don’t know if I’m really completely better but I feel completely better, but I don’t know if I’m completely better.  I feel completely better.   This period’s kind of in the past.  Yeah, it’s still … if I see other girls eating an apple for lunch … there are still some of those things in my head, some of those things … I want to eat healthy  … but  now it’s really much easier than before, life’s a lot easier.  Yeah, and you know… I have a lot of hobbies, especially sports, tennis and hockey, I really enjoy that and I want to do it well, just like at school.  I’m in my last year and get good grades, I expect a lot from myself. .. Wait a minute, look, this is a photo of my dog who ran away awhile ago. When I was six he showed up and my dad wanted a dog and me and the others, my mom and my sisters liked the idea too …</a:t>
            </a:r>
          </a:p>
        </p:txBody>
      </p:sp>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Capsules">
  <a:themeElements>
    <a:clrScheme name="">
      <a:dk1>
        <a:srgbClr val="5F604A"/>
      </a:dk1>
      <a:lt1>
        <a:srgbClr val="FFFFFF"/>
      </a:lt1>
      <a:dk2>
        <a:srgbClr val="006666"/>
      </a:dk2>
      <a:lt2>
        <a:srgbClr val="5F604A"/>
      </a:lt2>
      <a:accent1>
        <a:srgbClr val="ABB202"/>
      </a:accent1>
      <a:accent2>
        <a:srgbClr val="33CCCC"/>
      </a:accent2>
      <a:accent3>
        <a:srgbClr val="FFFFFF"/>
      </a:accent3>
      <a:accent4>
        <a:srgbClr val="50513E"/>
      </a:accent4>
      <a:accent5>
        <a:srgbClr val="D2D5AA"/>
      </a:accent5>
      <a:accent6>
        <a:srgbClr val="2DB9B9"/>
      </a:accent6>
      <a:hlink>
        <a:srgbClr val="666699"/>
      </a:hlink>
      <a:folHlink>
        <a:srgbClr val="CC99FF"/>
      </a:folHlink>
    </a:clrScheme>
    <a:fontScheme name="Capsules">
      <a:majorFont>
        <a:latin typeface="Arial"/>
        <a:ea typeface=""/>
        <a:cs typeface="Times New Roman"/>
      </a:majorFont>
      <a:minorFont>
        <a:latin typeface="Arial"/>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24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24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24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24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3148</TotalTime>
  <Words>1989</Words>
  <Application>Microsoft PowerPoint</Application>
  <PresentationFormat>On-screen Show (4:3)</PresentationFormat>
  <Paragraphs>195</Paragraphs>
  <Slides>34</Slides>
  <Notes>0</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34</vt:i4>
      </vt:variant>
    </vt:vector>
  </HeadingPairs>
  <TitlesOfParts>
    <vt:vector size="37" baseType="lpstr">
      <vt:lpstr>Capsules</vt:lpstr>
      <vt:lpstr>Default Design</vt:lpstr>
      <vt:lpstr>Photo Editor-foto</vt:lpstr>
      <vt:lpstr>Studying selfhood as a rhizomatic story</vt:lpstr>
      <vt:lpstr>Two concepts</vt:lpstr>
      <vt:lpstr>Two concepts</vt:lpstr>
      <vt:lpstr>Psychiatric diagnoses and the construction of the self</vt:lpstr>
      <vt:lpstr>Research question</vt:lpstr>
      <vt:lpstr>  Subject/self:  A social-constructionist, narrative perspective</vt:lpstr>
      <vt:lpstr>A psychiatric diagnosis: A social-constructionist perspective</vt:lpstr>
      <vt:lpstr>Methodology</vt:lpstr>
      <vt:lpstr>Slide 9</vt:lpstr>
      <vt:lpstr>The traditional story notion</vt:lpstr>
      <vt:lpstr>From the traditional story notion</vt:lpstr>
      <vt:lpstr>Some more questions</vt:lpstr>
      <vt:lpstr>The rhizome: An alternative story notion</vt:lpstr>
      <vt:lpstr>The rhizome: An alternative story notion</vt:lpstr>
      <vt:lpstr> Rhizome: Characteristics (Deleuze &amp; Guattari, 1976)</vt:lpstr>
      <vt:lpstr>The narrative self as a rhizomatic story: Multiple entryways</vt:lpstr>
      <vt:lpstr>The narrative self as a rhizomatic story: Multiplicity</vt:lpstr>
      <vt:lpstr>The narrative self as a rhizomatic story: Connection</vt:lpstr>
      <vt:lpstr>The narrative self as a rhizomatic story: Asignifying rupture</vt:lpstr>
      <vt:lpstr>The narrative self as a rhizomatic story: Cartography</vt:lpstr>
      <vt:lpstr>The rhizomatic story perspective </vt:lpstr>
      <vt:lpstr>The rhizomatic story perspective </vt:lpstr>
      <vt:lpstr>Two concepts</vt:lpstr>
      <vt:lpstr>Two concepts</vt:lpstr>
      <vt:lpstr>Lines of flight</vt:lpstr>
      <vt:lpstr>Lines of flight</vt:lpstr>
      <vt:lpstr>Lines of flight</vt:lpstr>
      <vt:lpstr>Lines of flight</vt:lpstr>
      <vt:lpstr>Lines of flight</vt:lpstr>
      <vt:lpstr>Lines of flight</vt:lpstr>
      <vt:lpstr>Current research</vt:lpstr>
      <vt:lpstr>Slide 32</vt:lpstr>
      <vt:lpstr>Slide 33</vt:lpstr>
      <vt:lpstr>Slide 34</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EEN TEVREDEN SCHOOLTEAM EN EEN PROFESSIONELE SCHOOLCULTUUR:  WIE IS DE DIRECTEUR</dc:title>
  <dc:creator>$$$</dc:creator>
  <cp:lastModifiedBy>gloots</cp:lastModifiedBy>
  <cp:revision>47</cp:revision>
  <dcterms:created xsi:type="dcterms:W3CDTF">2006-05-03T09:46:22Z</dcterms:created>
  <dcterms:modified xsi:type="dcterms:W3CDTF">2011-03-31T05:01:03Z</dcterms:modified>
</cp:coreProperties>
</file>