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9" autoAdjust="0"/>
    <p:restoredTop sz="94598" autoAdjust="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D4AE9CC-F6C3-4549-ABA1-20EAA11A09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6572CBB-5D26-2C45-AD25-D72AE560AE5D}" type="datetimeFigureOut">
              <a:rPr lang="nl-NL" smtClean="0"/>
              <a:pPr/>
              <a:t>31-3-2011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EA084172-1BB8-D84A-A200-07BBBEE2E09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6388" y="739589"/>
            <a:ext cx="8513762" cy="1838041"/>
          </a:xfrm>
        </p:spPr>
        <p:txBody>
          <a:bodyPr>
            <a:normAutofit/>
          </a:bodyPr>
          <a:lstStyle/>
          <a:p>
            <a:pPr algn="ctr"/>
            <a:r>
              <a:rPr lang="en-GB" sz="5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 &amp; </a:t>
            </a:r>
            <a:r>
              <a:rPr lang="en-GB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Narrative</a:t>
            </a:r>
            <a:endParaRPr lang="en-GB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0731" y="2765778"/>
            <a:ext cx="8228469" cy="3377259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37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Narrative Analysis of </a:t>
            </a:r>
          </a:p>
          <a:p>
            <a:pPr algn="ctr"/>
            <a:r>
              <a:rPr lang="en-GB" sz="376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Natascha</a:t>
            </a:r>
            <a:r>
              <a:rPr lang="en-GB" sz="37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76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Kampusch’s</a:t>
            </a:r>
            <a:r>
              <a:rPr lang="en-GB" sz="37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Survival</a:t>
            </a:r>
          </a:p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sz="376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Joachim </a:t>
            </a:r>
            <a:r>
              <a:rPr lang="en-GB" sz="3765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Duyndam</a:t>
            </a:r>
            <a:endParaRPr lang="en-GB" sz="3765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171014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1019" r="-810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171014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014" r="-820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9380034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824" r="-798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rticle-0-053F572D0000044D-50_468x28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48" r="-36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amp4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72" r="-26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u_Natascha_Kampusc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97" r="-24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2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 &amp; Narrative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Survival through resilience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Narrative aspects of </a:t>
            </a:r>
            <a:r>
              <a:rPr lang="en-GB" sz="2800" dirty="0" err="1" smtClean="0"/>
              <a:t>Natascha’s</a:t>
            </a:r>
            <a:r>
              <a:rPr lang="en-GB" sz="2800" dirty="0" smtClean="0"/>
              <a:t> resilience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story of her life is broken down / interrupted</a:t>
            </a:r>
            <a:endParaRPr lang="nl-NL" dirty="0" smtClean="0"/>
          </a:p>
          <a:p>
            <a:r>
              <a:rPr lang="en-GB" dirty="0" smtClean="0"/>
              <a:t>Most importantly: Her relationships with her parents and other family, school, friends have been disrupted. </a:t>
            </a:r>
          </a:p>
          <a:p>
            <a:r>
              <a:rPr lang="en-GB" dirty="0" smtClean="0"/>
              <a:t>Her </a:t>
            </a:r>
            <a:r>
              <a:rPr lang="en-GB" dirty="0" err="1" smtClean="0"/>
              <a:t>relationality</a:t>
            </a:r>
            <a:r>
              <a:rPr lang="en-GB" dirty="0" smtClean="0"/>
              <a:t> has come under pressure; only one relationship left</a:t>
            </a:r>
            <a:r>
              <a:rPr lang="nl-NL" dirty="0" smtClean="0"/>
              <a:t>.</a:t>
            </a:r>
          </a:p>
          <a:p>
            <a:r>
              <a:rPr lang="en-GB" dirty="0" smtClean="0"/>
              <a:t>Her identity is taken off: from daughter, sister, schoolgirl, friend, she has become someone’s slave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/>
              <a:t>Natascha’s</a:t>
            </a:r>
            <a:r>
              <a:rPr lang="en-GB" sz="2800" dirty="0" smtClean="0"/>
              <a:t> response to her circumstances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Continuing her life story with the perpetrator, as a substitute family</a:t>
            </a:r>
            <a:endParaRPr lang="nl-NL" dirty="0" smtClean="0"/>
          </a:p>
          <a:p>
            <a:r>
              <a:rPr lang="en-GB" dirty="0" smtClean="0"/>
              <a:t>Building up a relationship with him</a:t>
            </a:r>
            <a:endParaRPr lang="nl-NL" dirty="0" smtClean="0"/>
          </a:p>
          <a:p>
            <a:r>
              <a:rPr lang="en-GB" dirty="0" smtClean="0"/>
              <a:t>She keeps seeing him as human – vs. – absolute evil</a:t>
            </a:r>
            <a:endParaRPr lang="nl-NL" dirty="0" smtClean="0"/>
          </a:p>
          <a:p>
            <a:r>
              <a:rPr lang="en-GB" dirty="0" smtClean="0"/>
              <a:t>Looking for traits of goodness in this bad and sad(!) guy</a:t>
            </a:r>
            <a:endParaRPr lang="nl-NL" dirty="0" smtClean="0"/>
          </a:p>
          <a:p>
            <a:r>
              <a:rPr lang="en-GB" dirty="0" smtClean="0"/>
              <a:t>The meaning of eating together (in the context of undernourishment/starvation)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“</a:t>
            </a:r>
            <a:r>
              <a:rPr lang="en-GB" sz="2800" dirty="0" err="1" smtClean="0"/>
              <a:t>Storying</a:t>
            </a:r>
            <a:r>
              <a:rPr lang="en-GB" sz="2800" dirty="0" smtClean="0"/>
              <a:t> has saved me”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Writing: a diary</a:t>
            </a:r>
            <a:endParaRPr lang="nl-NL" dirty="0" smtClean="0"/>
          </a:p>
          <a:p>
            <a:r>
              <a:rPr lang="en-GB" dirty="0" smtClean="0"/>
              <a:t>Reading (e.g. Alice in Wonderland)</a:t>
            </a:r>
            <a:endParaRPr lang="nl-NL" dirty="0" smtClean="0"/>
          </a:p>
          <a:p>
            <a:r>
              <a:rPr lang="en-GB" dirty="0" smtClean="0"/>
              <a:t>Rituals</a:t>
            </a:r>
            <a:endParaRPr lang="nl-NL" dirty="0" smtClean="0"/>
          </a:p>
          <a:p>
            <a:r>
              <a:rPr lang="en-GB" dirty="0" smtClean="0"/>
              <a:t>The continuation of her life story is created under pressure</a:t>
            </a:r>
            <a:endParaRPr lang="nl-NL" dirty="0" smtClean="0"/>
          </a:p>
          <a:p>
            <a:r>
              <a:rPr lang="en-GB" dirty="0" smtClean="0"/>
              <a:t>The stories she creates imagine the/her future</a:t>
            </a:r>
          </a:p>
          <a:p>
            <a:r>
              <a:rPr lang="en-GB" dirty="0" smtClean="0"/>
              <a:t>Potentiality – actuality</a:t>
            </a:r>
            <a:r>
              <a:rPr lang="nl-NL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natascha-kampusch-9-7-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275" r="-722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“</a:t>
            </a:r>
            <a:r>
              <a:rPr lang="en-GB" sz="2800" dirty="0" err="1" smtClean="0"/>
              <a:t>Storying</a:t>
            </a:r>
            <a:r>
              <a:rPr lang="en-GB" sz="2800" dirty="0" smtClean="0"/>
              <a:t> has saved me”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Most importantly: Creating an 18 year old self (</a:t>
            </a:r>
            <a:r>
              <a:rPr lang="en-GB" dirty="0" err="1" smtClean="0"/>
              <a:t>o.a</a:t>
            </a:r>
            <a:r>
              <a:rPr lang="en-GB" dirty="0" smtClean="0"/>
              <a:t>. </a:t>
            </a:r>
            <a:r>
              <a:rPr lang="en-GB" dirty="0" err="1" smtClean="0"/>
              <a:t>p</a:t>
            </a:r>
            <a:r>
              <a:rPr lang="en-GB" dirty="0" smtClean="0"/>
              <a:t>. 143)</a:t>
            </a:r>
            <a:endParaRPr lang="nl-NL" dirty="0" smtClean="0"/>
          </a:p>
          <a:p>
            <a:r>
              <a:rPr lang="en-GB" dirty="0" smtClean="0"/>
              <a:t>She chats with her alter ego</a:t>
            </a:r>
            <a:endParaRPr lang="nl-NL" dirty="0" smtClean="0"/>
          </a:p>
          <a:p>
            <a:r>
              <a:rPr lang="en-GB" dirty="0" smtClean="0"/>
              <a:t>She writes down the heartening statements of het alter ego (</a:t>
            </a:r>
            <a:r>
              <a:rPr lang="en-GB" dirty="0" err="1" smtClean="0"/>
              <a:t>p</a:t>
            </a:r>
            <a:r>
              <a:rPr lang="en-GB" dirty="0" smtClean="0"/>
              <a:t>. 194)</a:t>
            </a:r>
            <a:endParaRPr lang="nl-NL" dirty="0" smtClean="0"/>
          </a:p>
          <a:p>
            <a:r>
              <a:rPr lang="en-GB" dirty="0" smtClean="0"/>
              <a:t>Her alter ego promises her to help her and to liberate her</a:t>
            </a:r>
            <a:endParaRPr lang="nl-NL" dirty="0" smtClean="0"/>
          </a:p>
          <a:p>
            <a:r>
              <a:rPr lang="en-GB" dirty="0" smtClean="0"/>
              <a:t>Which is a typical narrative version of hope and determination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Balancing the power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1490133"/>
            <a:ext cx="7167284" cy="5088467"/>
          </a:xfrm>
        </p:spPr>
        <p:txBody>
          <a:bodyPr>
            <a:normAutofit/>
          </a:bodyPr>
          <a:lstStyle/>
          <a:p>
            <a:r>
              <a:rPr lang="en-GB" dirty="0" smtClean="0"/>
              <a:t>Adaptation to the perpetrator </a:t>
            </a:r>
            <a:r>
              <a:rPr lang="en-GB" i="1" dirty="0" smtClean="0"/>
              <a:t>and</a:t>
            </a:r>
            <a:r>
              <a:rPr lang="en-GB" dirty="0" smtClean="0"/>
              <a:t> resistance (refusing)</a:t>
            </a:r>
            <a:endParaRPr lang="nl-NL" dirty="0" smtClean="0"/>
          </a:p>
          <a:p>
            <a:r>
              <a:rPr lang="en-GB" dirty="0" smtClean="0"/>
              <a:t>He tries to mould her into his pure world of fantasy and paranoia</a:t>
            </a:r>
            <a:endParaRPr lang="nl-NL" dirty="0" smtClean="0"/>
          </a:p>
          <a:p>
            <a:r>
              <a:rPr lang="en-GB" dirty="0" smtClean="0"/>
              <a:t>Refusal: calling him ‘maestro’ and kneeling down for him</a:t>
            </a:r>
            <a:endParaRPr lang="nl-NL" dirty="0" smtClean="0"/>
          </a:p>
          <a:p>
            <a:r>
              <a:rPr lang="en-GB" dirty="0" smtClean="0"/>
              <a:t>However, the theft of her identity provides new possibilities (</a:t>
            </a:r>
            <a:r>
              <a:rPr lang="en-GB" dirty="0" err="1" smtClean="0"/>
              <a:t>p</a:t>
            </a:r>
            <a:r>
              <a:rPr lang="en-GB" dirty="0" smtClean="0"/>
              <a:t>. 122)</a:t>
            </a:r>
            <a:endParaRPr lang="nl-NL" dirty="0" smtClean="0"/>
          </a:p>
          <a:p>
            <a:r>
              <a:rPr lang="en-GB" dirty="0" smtClean="0"/>
              <a:t>Still: oppression: torment and hunger</a:t>
            </a:r>
            <a:endParaRPr lang="nl-NL" dirty="0" smtClean="0"/>
          </a:p>
          <a:p>
            <a:r>
              <a:rPr lang="en-GB" dirty="0" smtClean="0"/>
              <a:t>Withdraw and hit back (elasticity, like springs)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Escape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1490133"/>
            <a:ext cx="7167284" cy="5088467"/>
          </a:xfrm>
        </p:spPr>
        <p:txBody>
          <a:bodyPr>
            <a:normAutofit/>
          </a:bodyPr>
          <a:lstStyle/>
          <a:p>
            <a:r>
              <a:rPr lang="en-GB" dirty="0" smtClean="0"/>
              <a:t>End good, all good? </a:t>
            </a:r>
          </a:p>
          <a:p>
            <a:r>
              <a:rPr lang="en-GB" dirty="0" smtClean="0"/>
              <a:t>Incongruity of narratives</a:t>
            </a:r>
          </a:p>
          <a:p>
            <a:r>
              <a:rPr lang="en-GB" dirty="0" smtClean="0"/>
              <a:t>The media: stories on and about </a:t>
            </a:r>
            <a:r>
              <a:rPr lang="en-GB" dirty="0" err="1" smtClean="0"/>
              <a:t>Natascha</a:t>
            </a:r>
            <a:r>
              <a:rPr lang="en-GB" dirty="0" smtClean="0"/>
              <a:t> </a:t>
            </a:r>
            <a:r>
              <a:rPr lang="en-GB" dirty="0" err="1" smtClean="0"/>
              <a:t>Kampusch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err="1" smtClean="0"/>
              <a:t>Reflections</a:t>
            </a:r>
            <a:r>
              <a:rPr lang="nl-NL" sz="2800" dirty="0" smtClean="0"/>
              <a:t> </a:t>
            </a:r>
            <a:r>
              <a:rPr lang="nl-NL" sz="2800" dirty="0" err="1" smtClean="0"/>
              <a:t>on</a:t>
            </a:r>
            <a:r>
              <a:rPr lang="nl-NL" sz="2800" dirty="0" smtClean="0"/>
              <a:t> </a:t>
            </a:r>
            <a:r>
              <a:rPr lang="nl-NL" sz="2800" dirty="0" err="1" smtClean="0"/>
              <a:t>Narrativity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1490133"/>
            <a:ext cx="7167284" cy="5088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(</a:t>
            </a:r>
            <a:r>
              <a:rPr lang="en-GB" smtClean="0"/>
              <a:t>closing remarks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00132c6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902" r="-869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0013492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964" r="-839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_42008460_in1998_b203_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732" r="-157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appy birthday natasch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955" r="-5095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Natascha-Kampusch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424" r="-584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3.bi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989" y="2044700"/>
            <a:ext cx="3064020" cy="4081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17101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686" r="-826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vondschemering">
  <a:themeElements>
    <a:clrScheme name="Avondschemering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Avondschemer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Avondschemer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Avondschemering.thmx</Template>
  <TotalTime>497</TotalTime>
  <Words>344</Words>
  <Application>Microsoft Office PowerPoint</Application>
  <PresentationFormat>Diavoorstelling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Avondschemering</vt:lpstr>
      <vt:lpstr>Resilience &amp; Narrative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Resilience &amp; Narrative   </vt:lpstr>
      <vt:lpstr>Narrative aspects of Natascha’s resilience </vt:lpstr>
      <vt:lpstr>Natascha’s response to her circumstances </vt:lpstr>
      <vt:lpstr>“Storying has saved me” </vt:lpstr>
      <vt:lpstr>“Storying has saved me” </vt:lpstr>
      <vt:lpstr>Balancing the power </vt:lpstr>
      <vt:lpstr>Escape</vt:lpstr>
      <vt:lpstr>Reflections on Narrativity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Joachim</dc:creator>
  <cp:lastModifiedBy>jd</cp:lastModifiedBy>
  <cp:revision>18</cp:revision>
  <dcterms:created xsi:type="dcterms:W3CDTF">2011-03-30T16:13:59Z</dcterms:created>
  <dcterms:modified xsi:type="dcterms:W3CDTF">2011-03-31T09:04:29Z</dcterms:modified>
</cp:coreProperties>
</file>