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2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9709-D29D-0840-81BC-0DE48D8AAEA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8436-18BE-3847-AC8E-FDB7F5F3C2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18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9709-D29D-0840-81BC-0DE48D8AAEA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8436-18BE-3847-AC8E-FDB7F5F3C2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54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9709-D29D-0840-81BC-0DE48D8AAEA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8436-18BE-3847-AC8E-FDB7F5F3C2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9709-D29D-0840-81BC-0DE48D8AAEA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8436-18BE-3847-AC8E-FDB7F5F3C2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6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9709-D29D-0840-81BC-0DE48D8AAEA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8436-18BE-3847-AC8E-FDB7F5F3C2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35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9709-D29D-0840-81BC-0DE48D8AAEA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8436-18BE-3847-AC8E-FDB7F5F3C2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3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9709-D29D-0840-81BC-0DE48D8AAEA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8436-18BE-3847-AC8E-FDB7F5F3C2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6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9709-D29D-0840-81BC-0DE48D8AAEA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8436-18BE-3847-AC8E-FDB7F5F3C2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4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9709-D29D-0840-81BC-0DE48D8AAEA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8436-18BE-3847-AC8E-FDB7F5F3C2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9709-D29D-0840-81BC-0DE48D8AAEA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8436-18BE-3847-AC8E-FDB7F5F3C2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7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9709-D29D-0840-81BC-0DE48D8AAEA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8436-18BE-3847-AC8E-FDB7F5F3C2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4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09709-D29D-0840-81BC-0DE48D8AAEA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78436-18BE-3847-AC8E-FDB7F5F3C2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7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Social inclusion, freedom and </a:t>
            </a:r>
            <a:r>
              <a:rPr lang="en-GB" dirty="0" err="1" smtClean="0"/>
              <a:t>humor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Evelien </a:t>
            </a:r>
            <a:r>
              <a:rPr lang="en-GB" dirty="0" err="1" smtClean="0"/>
              <a:t>Tonkens</a:t>
            </a:r>
            <a:endParaRPr lang="en-GB" dirty="0" smtClean="0"/>
          </a:p>
          <a:p>
            <a:r>
              <a:rPr lang="en-GB" dirty="0" smtClean="0"/>
              <a:t>17 </a:t>
            </a:r>
            <a:r>
              <a:rPr lang="en-GB" dirty="0" err="1" smtClean="0"/>
              <a:t>mei</a:t>
            </a:r>
            <a:r>
              <a:rPr lang="en-GB" dirty="0" smtClean="0"/>
              <a:t>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09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36" y="1393099"/>
            <a:ext cx="5621020" cy="39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9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" y="925894"/>
            <a:ext cx="3156328" cy="443858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96" y="137192"/>
            <a:ext cx="3936472" cy="59131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01" y="515112"/>
            <a:ext cx="3957695" cy="56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40" y="961135"/>
            <a:ext cx="6205220" cy="57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9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10058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4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68" y="829055"/>
            <a:ext cx="3884676" cy="56975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08" y="829055"/>
            <a:ext cx="1963182" cy="185648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96" y="3048000"/>
            <a:ext cx="5430771" cy="26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</Words>
  <Application>Microsoft Macintosh PowerPoint</Application>
  <PresentationFormat>Breedbeeld</PresentationFormat>
  <Paragraphs>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Office-thema</vt:lpstr>
      <vt:lpstr>Social inclusion, freedom and humor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e.tonkens@chello.nl</dc:creator>
  <cp:lastModifiedBy>e.tonkens@chello.nl</cp:lastModifiedBy>
  <cp:revision>4</cp:revision>
  <dcterms:created xsi:type="dcterms:W3CDTF">2019-05-17T06:12:42Z</dcterms:created>
  <dcterms:modified xsi:type="dcterms:W3CDTF">2019-05-17T06:52:30Z</dcterms:modified>
</cp:coreProperties>
</file>